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Space Mono"/>
      <p:regular r:id="rId34"/>
      <p:bold r:id="rId35"/>
      <p:italic r:id="rId36"/>
      <p:boldItalic r:id="rId37"/>
    </p:embeddedFont>
    <p:embeddedFont>
      <p:font typeface="Poppins"/>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CEDD55-F076-476B-8733-0C54536CA113}">
  <a:tblStyle styleId="{FACEDD55-F076-476B-8733-0C54536CA1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1.xml"/><Relationship Id="rId42" Type="http://schemas.openxmlformats.org/officeDocument/2006/relationships/font" Target="fonts/RobotoMono-regular.fntdata"/><Relationship Id="rId41" Type="http://schemas.openxmlformats.org/officeDocument/2006/relationships/font" Target="fonts/Poppins-boldItalic.fntdata"/><Relationship Id="rId22" Type="http://schemas.openxmlformats.org/officeDocument/2006/relationships/slide" Target="slides/slide13.xml"/><Relationship Id="rId44" Type="http://schemas.openxmlformats.org/officeDocument/2006/relationships/font" Target="fonts/RobotoMono-italic.fntdata"/><Relationship Id="rId21" Type="http://schemas.openxmlformats.org/officeDocument/2006/relationships/slide" Target="slides/slide12.xml"/><Relationship Id="rId43" Type="http://schemas.openxmlformats.org/officeDocument/2006/relationships/font" Target="fonts/RobotoMono-bold.fntdata"/><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font" Target="fonts/RobotoMon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SpaceMono-bold.fntdata"/><Relationship Id="rId12" Type="http://schemas.openxmlformats.org/officeDocument/2006/relationships/slide" Target="slides/slide3.xml"/><Relationship Id="rId34" Type="http://schemas.openxmlformats.org/officeDocument/2006/relationships/font" Target="fonts/SpaceMono-regular.fntdata"/><Relationship Id="rId15" Type="http://schemas.openxmlformats.org/officeDocument/2006/relationships/slide" Target="slides/slide6.xml"/><Relationship Id="rId37" Type="http://schemas.openxmlformats.org/officeDocument/2006/relationships/font" Target="fonts/SpaceMono-boldItalic.fntdata"/><Relationship Id="rId14" Type="http://schemas.openxmlformats.org/officeDocument/2006/relationships/slide" Target="slides/slide5.xml"/><Relationship Id="rId36" Type="http://schemas.openxmlformats.org/officeDocument/2006/relationships/font" Target="fonts/SpaceMono-italic.fntdata"/><Relationship Id="rId17" Type="http://schemas.openxmlformats.org/officeDocument/2006/relationships/slide" Target="slides/slide8.xml"/><Relationship Id="rId39" Type="http://schemas.openxmlformats.org/officeDocument/2006/relationships/font" Target="fonts/Poppins-bold.fntdata"/><Relationship Id="rId16" Type="http://schemas.openxmlformats.org/officeDocument/2006/relationships/slide" Target="slides/slide7.xml"/><Relationship Id="rId38" Type="http://schemas.openxmlformats.org/officeDocument/2006/relationships/font" Target="fonts/Poppins-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39eb74ea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139eb74ea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an enthusiastic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importance of mock interviews in preparing for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3, Session 2 of TIP102! Today is a big day—we’ll be conducting mock interviews. This is an opportunity to practice the skills you’ve been building and to gain experience in a real-world interview setting.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mock interviews are about learning and improving. Mistakes are okay—they help us grow.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feel nervous about in today’s session?" Acknowledge responses to build rapport.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a4b72dbf4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a4b72dbf4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Set the stage for the mock interview and explain roles.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process, highlighting the interviewer, interviewee, and observer roles.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today’s mock interview, I’ll be acting as the interviewer. I’ll ask probing questions and provide minimal hints to simulate a real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volunteer student will be the interviewee. You’ll think aloud as you solve the problem, applying the UMPIRE strategy. This helps everyone understand your thought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of the class will observe, taking notes on what they would do similarly or differently.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participation by asking: "Who would like to volunteer to be the interviewee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148179489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148179489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step-by-step guide to the mock interview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outline the steps for the mock interview to set expectations.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 will work: First, the candidate will introduce themselves. I’ll then explain the problem, and the candidate will open the link and share their screen.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candidate works through the UMPIRE steps, they’ll explain what they’re thinking, what they’re doing, and why. Remember, it’s okay to Google or ask clarifying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we’ll celebrate the candidate’s efforts and discuss what went 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148179489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148179489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Engage the observing students in active reflection and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observers to focus on takeaways they can apply to their own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observing, hold your comments until the end. Imagine you’re the candidate—how would you solve this problem? What steps would you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write down one thing the candidate did well that you’d like to adopt and one thing you’d do differently now that you’ve seen this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a4b72dbf4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a4b72dbf4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Highlight the key skills and behaviors being assessed during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evaluation criteria and its importance in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focus on three main areas: clarity, problem-solving process, and use of the UMPIRE framework. Clear communication is just as important as finding the right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Prioritize readability and logical flow over rushing to the solution. Remember, this is about simulating a real-world technical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criteria do you think is the most challenging to demonstrate? Why?"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a4b72dbf4d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a4b72dbf4d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Review the UMPIRE strategy to set a framework for problem-solving during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Briefly recap the UMPIRE steps and their importance in solving coding problems.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quickly revisit UMPIRE: Understand the problem, Match the right data structure or algorithm, Plan your approach, Implement the solution, Review your work, and Evaluate the time and space complexity.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strategy helps you stay organized and methodical, which is crucial in a technical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step of UMPIRE do you think you’ve improved on the most so far?"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48179489d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148179489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148179489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148179489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148179489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148179489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Reflect on the mock interview and encourage students to share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reflective discussion to consolidate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the candidate did that you’ll start doing and one thing you’ll do differently after watching this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chance to learn not just from the candidate’s strengths but also from areas for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insightful or actionable takeaways. Encourage follow-up thoughts: "Why do you think that strategy worked 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2872a9b4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2872a9b4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2872a9b4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2872a9b4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69896dc9e7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69896dc9e7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2872a9b4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2872a9b4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2872a9b4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2872a9b4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2872a9b4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2872a9b4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2872a9b4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2872a9b4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2872a9b42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2872a9b42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39eb74ea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39eb74ea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flow of the session and set clear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an overview of the agenda and ensure students understand the structure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the plan for today: We’ll start with a mock interview demonstration, take a short break, and then move into collaborative problem-solving. We’ll finish with a quick wrap-up and reflection.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in a technical interview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for questions or clarification about the agenda.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39eb74ea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139eb74ea3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4817948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1481794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139eb74ea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139eb74ea3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7898f5594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17898f5594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69896dc9e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69896dc9e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148179489d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148179489d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day of ideally, ask for a couple student volunteers to conduct mock interviews with. You can ask the students to walk through either both questions or try to get a volunteer to go through each with. Try to treat this close to a technical interview by offering help if they get stuck and also encourage them to voice their thought process throughout for other students to learn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 student(s) end up volunteering in the worst case scenario, you can demo walking through the problems as if you are the interviewee and noting the steps you take care to go through as you complete the problem(s) in front of the class (the interviewers).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8.png"/><Relationship Id="rId4"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0.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4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8.png"/><Relationship Id="rId4"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4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4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44.png"/><Relationship Id="rId5"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8.png"/><Relationship Id="rId4"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4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38.png"/><Relationship Id="rId4" Type="http://schemas.openxmlformats.org/officeDocument/2006/relationships/image" Target="../media/image14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50" name="Shape 50"/>
        <p:cNvGrpSpPr/>
        <p:nvPr/>
      </p:nvGrpSpPr>
      <p:grpSpPr>
        <a:xfrm>
          <a:off x="0" y="0"/>
          <a:ext cx="0" cy="0"/>
          <a:chOff x="0" y="0"/>
          <a:chExt cx="0" cy="0"/>
        </a:xfrm>
      </p:grpSpPr>
      <p:pic>
        <p:nvPicPr>
          <p:cNvPr descr="Divider1.png" id="51" name="Google Shape;51;p1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52" name="Google Shape;52;p13"/>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0"/>
              </a:spcBef>
              <a:spcAft>
                <a:spcPts val="0"/>
              </a:spcAft>
              <a:buSzPts val="1400"/>
              <a:buFont typeface="Poppins"/>
              <a:buNone/>
              <a:defRPr>
                <a:latin typeface="Poppins"/>
                <a:ea typeface="Poppins"/>
                <a:cs typeface="Poppins"/>
                <a:sym typeface="Poppins"/>
              </a:defRPr>
            </a:lvl3pPr>
            <a:lvl4pPr lvl="3">
              <a:spcBef>
                <a:spcPts val="0"/>
              </a:spcBef>
              <a:spcAft>
                <a:spcPts val="0"/>
              </a:spcAft>
              <a:buSzPts val="1400"/>
              <a:buFont typeface="Poppins"/>
              <a:buNone/>
              <a:defRPr>
                <a:latin typeface="Poppins"/>
                <a:ea typeface="Poppins"/>
                <a:cs typeface="Poppins"/>
                <a:sym typeface="Poppins"/>
              </a:defRPr>
            </a:lvl4pPr>
            <a:lvl5pPr lvl="4">
              <a:spcBef>
                <a:spcPts val="0"/>
              </a:spcBef>
              <a:spcAft>
                <a:spcPts val="0"/>
              </a:spcAft>
              <a:buSzPts val="1400"/>
              <a:buFont typeface="Poppins"/>
              <a:buNone/>
              <a:defRPr>
                <a:latin typeface="Poppins"/>
                <a:ea typeface="Poppins"/>
                <a:cs typeface="Poppins"/>
                <a:sym typeface="Poppins"/>
              </a:defRPr>
            </a:lvl5pPr>
            <a:lvl6pPr lvl="5">
              <a:spcBef>
                <a:spcPts val="0"/>
              </a:spcBef>
              <a:spcAft>
                <a:spcPts val="0"/>
              </a:spcAft>
              <a:buSzPts val="1400"/>
              <a:buFont typeface="Poppins"/>
              <a:buNone/>
              <a:defRPr>
                <a:latin typeface="Poppins"/>
                <a:ea typeface="Poppins"/>
                <a:cs typeface="Poppins"/>
                <a:sym typeface="Poppins"/>
              </a:defRPr>
            </a:lvl6pPr>
            <a:lvl7pPr lvl="6">
              <a:spcBef>
                <a:spcPts val="0"/>
              </a:spcBef>
              <a:spcAft>
                <a:spcPts val="0"/>
              </a:spcAft>
              <a:buSzPts val="1400"/>
              <a:buFont typeface="Poppins"/>
              <a:buNone/>
              <a:defRPr>
                <a:latin typeface="Poppins"/>
                <a:ea typeface="Poppins"/>
                <a:cs typeface="Poppins"/>
                <a:sym typeface="Poppins"/>
              </a:defRPr>
            </a:lvl7pPr>
            <a:lvl8pPr lvl="7">
              <a:spcBef>
                <a:spcPts val="0"/>
              </a:spcBef>
              <a:spcAft>
                <a:spcPts val="0"/>
              </a:spcAft>
              <a:buSzPts val="1400"/>
              <a:buFont typeface="Poppins"/>
              <a:buNone/>
              <a:defRPr>
                <a:latin typeface="Poppins"/>
                <a:ea typeface="Poppins"/>
                <a:cs typeface="Poppins"/>
                <a:sym typeface="Poppins"/>
              </a:defRPr>
            </a:lvl8pPr>
            <a:lvl9pPr lvl="8">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6" name="Google Shape;56;p1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7" name="Google Shape;57;p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 name="Google Shape;58;p1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9" name="Google Shape;59;p1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 name="Google Shape;60;p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62" name="Google Shape;62;p1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66" name="Shape 66"/>
        <p:cNvGrpSpPr/>
        <p:nvPr/>
      </p:nvGrpSpPr>
      <p:grpSpPr>
        <a:xfrm>
          <a:off x="0" y="0"/>
          <a:ext cx="0" cy="0"/>
          <a:chOff x="0" y="0"/>
          <a:chExt cx="0" cy="0"/>
        </a:xfrm>
      </p:grpSpPr>
      <p:pic>
        <p:nvPicPr>
          <p:cNvPr id="67" name="Google Shape;67;p1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 name="Google Shape;68;p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 name="Google Shape;71;p17"/>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2" name="Google Shape;72;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4" name="Shape 74"/>
        <p:cNvGrpSpPr/>
        <p:nvPr/>
      </p:nvGrpSpPr>
      <p:grpSpPr>
        <a:xfrm>
          <a:off x="0" y="0"/>
          <a:ext cx="0" cy="0"/>
          <a:chOff x="0" y="0"/>
          <a:chExt cx="0" cy="0"/>
        </a:xfrm>
      </p:grpSpPr>
      <p:pic>
        <p:nvPicPr>
          <p:cNvPr descr="Divider4.png" id="75" name="Google Shape;75;p1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6" name="Google Shape;76;p18"/>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7" name="Google Shape;77;p18"/>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8" name="Google Shape;78;p18"/>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9" name="Google Shape;79;p18"/>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80" name="Google Shape;80;p18"/>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81" name="Shape 81"/>
        <p:cNvGrpSpPr/>
        <p:nvPr/>
      </p:nvGrpSpPr>
      <p:grpSpPr>
        <a:xfrm>
          <a:off x="0" y="0"/>
          <a:ext cx="0" cy="0"/>
          <a:chOff x="0" y="0"/>
          <a:chExt cx="0" cy="0"/>
        </a:xfrm>
      </p:grpSpPr>
      <p:sp>
        <p:nvSpPr>
          <p:cNvPr id="82" name="Google Shape;82;p19"/>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83" name="Google Shape;83;p19"/>
          <p:cNvGrpSpPr/>
          <p:nvPr/>
        </p:nvGrpSpPr>
        <p:grpSpPr>
          <a:xfrm rot="5400000">
            <a:off x="5719749" y="1629787"/>
            <a:ext cx="4964577" cy="1883925"/>
            <a:chOff x="4152224" y="1218499"/>
            <a:chExt cx="4964577" cy="1883925"/>
          </a:xfrm>
        </p:grpSpPr>
        <p:pic>
          <p:nvPicPr>
            <p:cNvPr id="84" name="Google Shape;84;p19"/>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85" name="Google Shape;85;p19"/>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86" name="Google Shape;86;p1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7" name="Google Shape;87;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19"/>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89" name="Shape 89"/>
        <p:cNvGrpSpPr/>
        <p:nvPr/>
      </p:nvGrpSpPr>
      <p:grpSpPr>
        <a:xfrm>
          <a:off x="0" y="0"/>
          <a:ext cx="0" cy="0"/>
          <a:chOff x="0" y="0"/>
          <a:chExt cx="0" cy="0"/>
        </a:xfrm>
      </p:grpSpPr>
      <p:pic>
        <p:nvPicPr>
          <p:cNvPr id="90" name="Google Shape;90;p20"/>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91" name="Google Shape;91;p20"/>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92" name="Google Shape;92;p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93" name="Google Shape;93;p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4" name="Google Shape;94;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95" name="Google Shape;95;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0"/>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97" name="Google Shape;97;p20"/>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100" name="Google Shape;100;p2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101" name="Google Shape;101;p21"/>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102" name="Google Shape;102;p2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103" name="Google Shape;103;p2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04" name="Google Shape;104;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8" name="Google Shape;108;p22"/>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109" name="Google Shape;109;p22"/>
          <p:cNvGrpSpPr/>
          <p:nvPr/>
        </p:nvGrpSpPr>
        <p:grpSpPr>
          <a:xfrm>
            <a:off x="5709066" y="201260"/>
            <a:ext cx="2296623" cy="4424889"/>
            <a:chOff x="5598780" y="137712"/>
            <a:chExt cx="2577001" cy="4664652"/>
          </a:xfrm>
        </p:grpSpPr>
        <p:pic>
          <p:nvPicPr>
            <p:cNvPr id="110" name="Google Shape;110;p22"/>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111" name="Google Shape;111;p22"/>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2"/>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3" name="Google Shape;113;p2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14" name="Google Shape;114;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2"/>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18" name="Google Shape;118;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9" name="Google Shape;119;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0" name="Google Shape;120;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1" name="Google Shape;121;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3"/>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3"/>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26" name="Google Shape;12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30" name="Google Shape;130;p24"/>
          <p:cNvGrpSpPr/>
          <p:nvPr/>
        </p:nvGrpSpPr>
        <p:grpSpPr>
          <a:xfrm>
            <a:off x="4344100" y="398125"/>
            <a:ext cx="4546500" cy="4222800"/>
            <a:chOff x="4344100" y="398125"/>
            <a:chExt cx="4546500" cy="4222800"/>
          </a:xfrm>
        </p:grpSpPr>
        <p:sp>
          <p:nvSpPr>
            <p:cNvPr id="131" name="Google Shape;131;p24"/>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4"/>
            <p:cNvGrpSpPr/>
            <p:nvPr/>
          </p:nvGrpSpPr>
          <p:grpSpPr>
            <a:xfrm>
              <a:off x="4445450" y="524200"/>
              <a:ext cx="399495" cy="101100"/>
              <a:chOff x="4445450" y="524200"/>
              <a:chExt cx="399495" cy="101100"/>
            </a:xfrm>
          </p:grpSpPr>
          <p:sp>
            <p:nvSpPr>
              <p:cNvPr id="133" name="Google Shape;133;p24"/>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4"/>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39" name="Google Shape;139;p2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40" name="Google Shape;140;p2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1" name="Google Shape;141;p2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2" name="Google Shape;142;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45" name="Google Shape;145;p26"/>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47" name="Google Shape;147;p2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48" name="Google Shape;148;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6"/>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50" name="Google Shape;150;p26"/>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51" name="Google Shape;151;p26"/>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54" name="Google Shape;154;p27"/>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55" name="Google Shape;155;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6" name="Google Shape;156;p2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7" name="Google Shape;157;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59" name="Google Shape;159;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0" name="Google Shape;160;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61" name="Google Shape;161;p27"/>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64" name="Google Shape;164;p2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65" name="Google Shape;165;p2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6" name="Google Shape;166;p2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67" name="Google Shape;167;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68" name="Google Shape;168;p28"/>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69" name="Google Shape;169;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70" name="Google Shape;170;p28"/>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71" name="Shape 171"/>
        <p:cNvGrpSpPr/>
        <p:nvPr/>
      </p:nvGrpSpPr>
      <p:grpSpPr>
        <a:xfrm>
          <a:off x="0" y="0"/>
          <a:ext cx="0" cy="0"/>
          <a:chOff x="0" y="0"/>
          <a:chExt cx="0" cy="0"/>
        </a:xfrm>
      </p:grpSpPr>
      <p:pic>
        <p:nvPicPr>
          <p:cNvPr id="172" name="Google Shape;172;p29"/>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73" name="Google Shape;173;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74" name="Google Shape;174;p29"/>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5" name="Google Shape;175;p29"/>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6" name="Google Shape;176;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7" name="Google Shape;177;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79" name="Google Shape;179;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0" name="Google Shape;180;p2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83" name="Google Shape;183;p30"/>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84" name="Google Shape;184;p30"/>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85" name="Google Shape;185;p3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6" name="Google Shape;186;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7" name="Google Shape;187;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89" name="Google Shape;189;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0" name="Google Shape;190;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93" name="Google Shape;193;p3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94" name="Google Shape;194;p3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5" name="Google Shape;195;p31"/>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6" name="Google Shape;196;p3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7" name="Google Shape;197;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99" name="Google Shape;199;p3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00" name="Google Shape;200;p31"/>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201" name="Shape 201"/>
        <p:cNvGrpSpPr/>
        <p:nvPr/>
      </p:nvGrpSpPr>
      <p:grpSpPr>
        <a:xfrm>
          <a:off x="0" y="0"/>
          <a:ext cx="0" cy="0"/>
          <a:chOff x="0" y="0"/>
          <a:chExt cx="0" cy="0"/>
        </a:xfrm>
      </p:grpSpPr>
      <p:pic>
        <p:nvPicPr>
          <p:cNvPr id="202" name="Google Shape;202;p32"/>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203" name="Google Shape;203;p3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204" name="Google Shape;204;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05" name="Google Shape;205;p32"/>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6" name="Google Shape;206;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07" name="Google Shape;207;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209" name="Google Shape;209;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0" name="Google Shape;210;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211" name="Shape 211"/>
        <p:cNvGrpSpPr/>
        <p:nvPr/>
      </p:nvGrpSpPr>
      <p:grpSpPr>
        <a:xfrm>
          <a:off x="0" y="0"/>
          <a:ext cx="0" cy="0"/>
          <a:chOff x="0" y="0"/>
          <a:chExt cx="0" cy="0"/>
        </a:xfrm>
      </p:grpSpPr>
      <p:pic>
        <p:nvPicPr>
          <p:cNvPr id="212" name="Google Shape;212;p33"/>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13" name="Google Shape;213;p33"/>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14" name="Google Shape;214;p33"/>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15" name="Google Shape;215;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16" name="Google Shape;21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19" name="Google Shape;219;p33"/>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0" name="Google Shape;220;p33"/>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21" name="Google Shape;221;p33"/>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4" name="Google Shape;224;p34"/>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5" name="Google Shape;225;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6" name="Google Shape;226;p3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7" name="Google Shape;227;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8" name="Google Shape;228;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30" name="Google Shape;230;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1" name="Google Shape;231;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32" name="Shape 232"/>
        <p:cNvGrpSpPr/>
        <p:nvPr/>
      </p:nvGrpSpPr>
      <p:grpSpPr>
        <a:xfrm>
          <a:off x="0" y="0"/>
          <a:ext cx="0" cy="0"/>
          <a:chOff x="0" y="0"/>
          <a:chExt cx="0" cy="0"/>
        </a:xfrm>
      </p:grpSpPr>
      <p:pic>
        <p:nvPicPr>
          <p:cNvPr id="233" name="Google Shape;233;p35"/>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34" name="Google Shape;234;p3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35" name="Google Shape;235;p3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6" name="Google Shape;236;p35"/>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7" name="Google Shape;237;p3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40" name="Google Shape;240;p3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41" name="Google Shape;241;p3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44" name="Google Shape;244;p3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6"/>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6" name="Google Shape;246;p36"/>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7" name="Google Shape;247;p36"/>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8" name="Google Shape;248;p36"/>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9" name="Shape 249"/>
        <p:cNvGrpSpPr/>
        <p:nvPr/>
      </p:nvGrpSpPr>
      <p:grpSpPr>
        <a:xfrm>
          <a:off x="0" y="0"/>
          <a:ext cx="0" cy="0"/>
          <a:chOff x="0" y="0"/>
          <a:chExt cx="0" cy="0"/>
        </a:xfrm>
      </p:grpSpPr>
      <p:pic>
        <p:nvPicPr>
          <p:cNvPr descr="Divider1.png" id="250" name="Google Shape;250;p37"/>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51" name="Google Shape;251;p37"/>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2" name="Google Shape;252;p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53" name="Shape 253"/>
        <p:cNvGrpSpPr/>
        <p:nvPr/>
      </p:nvGrpSpPr>
      <p:grpSpPr>
        <a:xfrm>
          <a:off x="0" y="0"/>
          <a:ext cx="0" cy="0"/>
          <a:chOff x="0" y="0"/>
          <a:chExt cx="0" cy="0"/>
        </a:xfrm>
      </p:grpSpPr>
      <p:pic>
        <p:nvPicPr>
          <p:cNvPr id="254" name="Google Shape;254;p38"/>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55" name="Google Shape;255;p38"/>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6" name="Google Shape;256;p38"/>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8" name="Shape 258"/>
        <p:cNvGrpSpPr/>
        <p:nvPr/>
      </p:nvGrpSpPr>
      <p:grpSpPr>
        <a:xfrm>
          <a:off x="0" y="0"/>
          <a:ext cx="0" cy="0"/>
          <a:chOff x="0" y="0"/>
          <a:chExt cx="0" cy="0"/>
        </a:xfrm>
      </p:grpSpPr>
      <p:pic>
        <p:nvPicPr>
          <p:cNvPr id="259" name="Google Shape;259;p39"/>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0" name="Shape 26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61" name="Shape 261"/>
        <p:cNvGrpSpPr/>
        <p:nvPr/>
      </p:nvGrpSpPr>
      <p:grpSpPr>
        <a:xfrm>
          <a:off x="0" y="0"/>
          <a:ext cx="0" cy="0"/>
          <a:chOff x="0" y="0"/>
          <a:chExt cx="0" cy="0"/>
        </a:xfrm>
      </p:grpSpPr>
      <p:grpSp>
        <p:nvGrpSpPr>
          <p:cNvPr id="262" name="Google Shape;262;p41"/>
          <p:cNvGrpSpPr/>
          <p:nvPr/>
        </p:nvGrpSpPr>
        <p:grpSpPr>
          <a:xfrm>
            <a:off x="6262100" y="-3850"/>
            <a:ext cx="2886900" cy="485125"/>
            <a:chOff x="6262100" y="-3850"/>
            <a:chExt cx="2886900" cy="485125"/>
          </a:xfrm>
        </p:grpSpPr>
        <p:pic>
          <p:nvPicPr>
            <p:cNvPr descr="1.png" id="263" name="Google Shape;263;p41"/>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64" name="Google Shape;264;p41"/>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65" name="Google Shape;265;p41"/>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6" name="Google Shape;266;p41"/>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7" name="Google Shape;267;p4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8" name="Google Shape;268;p4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1"/>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70" name="Google Shape;270;p41"/>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71" name="Google Shape;271;p41"/>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72" name="Google Shape;272;p41"/>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73" name="Google Shape;273;p41"/>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74" name="Google Shape;274;p4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75" name="Google Shape;275;p4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76" name="Shape 276"/>
        <p:cNvGrpSpPr/>
        <p:nvPr/>
      </p:nvGrpSpPr>
      <p:grpSpPr>
        <a:xfrm>
          <a:off x="0" y="0"/>
          <a:ext cx="0" cy="0"/>
          <a:chOff x="0" y="0"/>
          <a:chExt cx="0" cy="0"/>
        </a:xfrm>
      </p:grpSpPr>
      <p:pic>
        <p:nvPicPr>
          <p:cNvPr id="277" name="Google Shape;277;p4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78" name="Google Shape;278;p4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79" name="Google Shape;279;p4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80" name="Google Shape;280;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42"/>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82" name="Google Shape;282;p42"/>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86" name="Shape 286"/>
        <p:cNvGrpSpPr/>
        <p:nvPr/>
      </p:nvGrpSpPr>
      <p:grpSpPr>
        <a:xfrm>
          <a:off x="0" y="0"/>
          <a:ext cx="0" cy="0"/>
          <a:chOff x="0" y="0"/>
          <a:chExt cx="0" cy="0"/>
        </a:xfrm>
      </p:grpSpPr>
      <p:pic>
        <p:nvPicPr>
          <p:cNvPr id="287" name="Google Shape;287;p4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89" name="Shape 289"/>
        <p:cNvGrpSpPr/>
        <p:nvPr/>
      </p:nvGrpSpPr>
      <p:grpSpPr>
        <a:xfrm>
          <a:off x="0" y="0"/>
          <a:ext cx="0" cy="0"/>
          <a:chOff x="0" y="0"/>
          <a:chExt cx="0" cy="0"/>
        </a:xfrm>
      </p:grpSpPr>
      <p:pic>
        <p:nvPicPr>
          <p:cNvPr id="290" name="Google Shape;290;p4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91" name="Google Shape;291;p4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92" name="Google Shape;292;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94" name="Shape 294"/>
        <p:cNvGrpSpPr/>
        <p:nvPr/>
      </p:nvGrpSpPr>
      <p:grpSpPr>
        <a:xfrm>
          <a:off x="0" y="0"/>
          <a:ext cx="0" cy="0"/>
          <a:chOff x="0" y="0"/>
          <a:chExt cx="0" cy="0"/>
        </a:xfrm>
      </p:grpSpPr>
      <p:pic>
        <p:nvPicPr>
          <p:cNvPr descr="Divider4.png" id="295" name="Google Shape;295;p4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96" name="Google Shape;296;p4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97" name="Google Shape;297;p4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98" name="Google Shape;298;p4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99" name="Google Shape;299;p4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300" name="Google Shape;300;p4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301" name="Shape 301"/>
        <p:cNvGrpSpPr/>
        <p:nvPr/>
      </p:nvGrpSpPr>
      <p:grpSpPr>
        <a:xfrm>
          <a:off x="0" y="0"/>
          <a:ext cx="0" cy="0"/>
          <a:chOff x="0" y="0"/>
          <a:chExt cx="0" cy="0"/>
        </a:xfrm>
      </p:grpSpPr>
      <p:grpSp>
        <p:nvGrpSpPr>
          <p:cNvPr id="302" name="Google Shape;302;p47"/>
          <p:cNvGrpSpPr/>
          <p:nvPr/>
        </p:nvGrpSpPr>
        <p:grpSpPr>
          <a:xfrm rot="5400000">
            <a:off x="5719749" y="1629787"/>
            <a:ext cx="4964577" cy="1883925"/>
            <a:chOff x="4152224" y="1218499"/>
            <a:chExt cx="4964577" cy="1883925"/>
          </a:xfrm>
        </p:grpSpPr>
        <p:pic>
          <p:nvPicPr>
            <p:cNvPr id="303" name="Google Shape;303;p4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304" name="Google Shape;304;p4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305" name="Google Shape;305;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6" name="Google Shape;306;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308" name="Google Shape;308;p4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309" name="Shape 309"/>
        <p:cNvGrpSpPr/>
        <p:nvPr/>
      </p:nvGrpSpPr>
      <p:grpSpPr>
        <a:xfrm>
          <a:off x="0" y="0"/>
          <a:ext cx="0" cy="0"/>
          <a:chOff x="0" y="0"/>
          <a:chExt cx="0" cy="0"/>
        </a:xfrm>
      </p:grpSpPr>
      <p:pic>
        <p:nvPicPr>
          <p:cNvPr id="310" name="Google Shape;310;p4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1" name="Google Shape;311;p4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312" name="Google Shape;312;p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13" name="Google Shape;313;p4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4" name="Google Shape;314;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5" name="Google Shape;315;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4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17" name="Google Shape;317;p4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18" name="Shape 318"/>
        <p:cNvGrpSpPr/>
        <p:nvPr/>
      </p:nvGrpSpPr>
      <p:grpSpPr>
        <a:xfrm>
          <a:off x="0" y="0"/>
          <a:ext cx="0" cy="0"/>
          <a:chOff x="0" y="0"/>
          <a:chExt cx="0" cy="0"/>
        </a:xfrm>
      </p:grpSpPr>
      <p:pic>
        <p:nvPicPr>
          <p:cNvPr id="319" name="Google Shape;319;p4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20" name="Google Shape;320;p4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21" name="Google Shape;321;p4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22" name="Google Shape;322;p4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23" name="Google Shape;323;p4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24" name="Google Shape;324;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8" name="Google Shape;328;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29" name="Google Shape;329;p50"/>
          <p:cNvGrpSpPr/>
          <p:nvPr/>
        </p:nvGrpSpPr>
        <p:grpSpPr>
          <a:xfrm>
            <a:off x="5709066" y="201260"/>
            <a:ext cx="2296623" cy="4424889"/>
            <a:chOff x="5598780" y="137712"/>
            <a:chExt cx="2577001" cy="4664652"/>
          </a:xfrm>
        </p:grpSpPr>
        <p:pic>
          <p:nvPicPr>
            <p:cNvPr id="330" name="Google Shape;330;p5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31" name="Google Shape;331;p5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3" name="Google Shape;333;p5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34" name="Google Shape;334;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38" name="Google Shape;338;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9" name="Google Shape;339;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0" name="Google Shape;340;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1" name="Google Shape;341;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44" name="Shape 344"/>
        <p:cNvGrpSpPr/>
        <p:nvPr/>
      </p:nvGrpSpPr>
      <p:grpSpPr>
        <a:xfrm>
          <a:off x="0" y="0"/>
          <a:ext cx="0" cy="0"/>
          <a:chOff x="0" y="0"/>
          <a:chExt cx="0" cy="0"/>
        </a:xfrm>
      </p:grpSpPr>
      <p:pic>
        <p:nvPicPr>
          <p:cNvPr id="345" name="Google Shape;345;p5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46" name="Google Shape;34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50" name="Google Shape;350;p52"/>
          <p:cNvGrpSpPr/>
          <p:nvPr/>
        </p:nvGrpSpPr>
        <p:grpSpPr>
          <a:xfrm>
            <a:off x="4344100" y="398125"/>
            <a:ext cx="4546500" cy="4222800"/>
            <a:chOff x="4344100" y="398125"/>
            <a:chExt cx="4546500" cy="4222800"/>
          </a:xfrm>
        </p:grpSpPr>
        <p:sp>
          <p:nvSpPr>
            <p:cNvPr id="351" name="Google Shape;351;p5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52"/>
            <p:cNvGrpSpPr/>
            <p:nvPr/>
          </p:nvGrpSpPr>
          <p:grpSpPr>
            <a:xfrm>
              <a:off x="4445450" y="524200"/>
              <a:ext cx="399495" cy="101100"/>
              <a:chOff x="4445450" y="524200"/>
              <a:chExt cx="399495" cy="101100"/>
            </a:xfrm>
          </p:grpSpPr>
          <p:sp>
            <p:nvSpPr>
              <p:cNvPr id="353" name="Google Shape;353;p5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5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57" name="Shape 357"/>
        <p:cNvGrpSpPr/>
        <p:nvPr/>
      </p:nvGrpSpPr>
      <p:grpSpPr>
        <a:xfrm>
          <a:off x="0" y="0"/>
          <a:ext cx="0" cy="0"/>
          <a:chOff x="0" y="0"/>
          <a:chExt cx="0" cy="0"/>
        </a:xfrm>
      </p:grpSpPr>
      <p:pic>
        <p:nvPicPr>
          <p:cNvPr id="358" name="Google Shape;358;p5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59" name="Google Shape;359;p5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60" name="Google Shape;360;p5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1" name="Google Shape;361;p5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2" name="Google Shape;362;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63" name="Shape 363"/>
        <p:cNvGrpSpPr/>
        <p:nvPr/>
      </p:nvGrpSpPr>
      <p:grpSpPr>
        <a:xfrm>
          <a:off x="0" y="0"/>
          <a:ext cx="0" cy="0"/>
          <a:chOff x="0" y="0"/>
          <a:chExt cx="0" cy="0"/>
        </a:xfrm>
      </p:grpSpPr>
      <p:pic>
        <p:nvPicPr>
          <p:cNvPr id="364" name="Google Shape;364;p5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65" name="Google Shape;365;p5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67" name="Google Shape;367;p5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68" name="Google Shape;36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70" name="Google Shape;370;p5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71" name="Google Shape;371;p5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72" name="Shape 372"/>
        <p:cNvGrpSpPr/>
        <p:nvPr/>
      </p:nvGrpSpPr>
      <p:grpSpPr>
        <a:xfrm>
          <a:off x="0" y="0"/>
          <a:ext cx="0" cy="0"/>
          <a:chOff x="0" y="0"/>
          <a:chExt cx="0" cy="0"/>
        </a:xfrm>
      </p:grpSpPr>
      <p:pic>
        <p:nvPicPr>
          <p:cNvPr id="373" name="Google Shape;373;p5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74" name="Google Shape;374;p5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75" name="Google Shape;375;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6" name="Google Shape;376;p5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7" name="Google Shape;377;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79" name="Google Shape;379;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0" name="Google Shape;380;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81" name="Google Shape;381;p5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84" name="Google Shape;384;p5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85" name="Google Shape;385;p5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6" name="Google Shape;386;p5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87" name="Google Shape;387;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88" name="Google Shape;388;p5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89" name="Google Shape;38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90" name="Google Shape;390;p5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91" name="Shape 391"/>
        <p:cNvGrpSpPr/>
        <p:nvPr/>
      </p:nvGrpSpPr>
      <p:grpSpPr>
        <a:xfrm>
          <a:off x="0" y="0"/>
          <a:ext cx="0" cy="0"/>
          <a:chOff x="0" y="0"/>
          <a:chExt cx="0" cy="0"/>
        </a:xfrm>
      </p:grpSpPr>
      <p:pic>
        <p:nvPicPr>
          <p:cNvPr id="392" name="Google Shape;392;p5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93" name="Google Shape;393;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4" name="Google Shape;394;p5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5" name="Google Shape;395;p5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6" name="Google Shape;396;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7" name="Google Shape;397;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99" name="Google Shape;399;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0" name="Google Shape;400;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401" name="Shape 401"/>
        <p:cNvGrpSpPr/>
        <p:nvPr/>
      </p:nvGrpSpPr>
      <p:grpSpPr>
        <a:xfrm>
          <a:off x="0" y="0"/>
          <a:ext cx="0" cy="0"/>
          <a:chOff x="0" y="0"/>
          <a:chExt cx="0" cy="0"/>
        </a:xfrm>
      </p:grpSpPr>
      <p:pic>
        <p:nvPicPr>
          <p:cNvPr id="402" name="Google Shape;402;p5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03" name="Google Shape;403;p5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404" name="Google Shape;404;p5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405" name="Google Shape;405;p5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6" name="Google Shape;406;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7" name="Google Shape;407;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409" name="Google Shape;409;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0" name="Google Shape;410;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411" name="Shape 411"/>
        <p:cNvGrpSpPr/>
        <p:nvPr/>
      </p:nvGrpSpPr>
      <p:grpSpPr>
        <a:xfrm>
          <a:off x="0" y="0"/>
          <a:ext cx="0" cy="0"/>
          <a:chOff x="0" y="0"/>
          <a:chExt cx="0" cy="0"/>
        </a:xfrm>
      </p:grpSpPr>
      <p:pic>
        <p:nvPicPr>
          <p:cNvPr id="412" name="Google Shape;412;p5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13" name="Google Shape;413;p5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14" name="Google Shape;414;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5" name="Google Shape;415;p5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6" name="Google Shape;416;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7" name="Google Shape;417;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19" name="Google Shape;419;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20" name="Google Shape;420;p5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21" name="Shape 421"/>
        <p:cNvGrpSpPr/>
        <p:nvPr/>
      </p:nvGrpSpPr>
      <p:grpSpPr>
        <a:xfrm>
          <a:off x="0" y="0"/>
          <a:ext cx="0" cy="0"/>
          <a:chOff x="0" y="0"/>
          <a:chExt cx="0" cy="0"/>
        </a:xfrm>
      </p:grpSpPr>
      <p:pic>
        <p:nvPicPr>
          <p:cNvPr id="422" name="Google Shape;422;p6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23" name="Google Shape;423;p6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24" name="Google Shape;424;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5" name="Google Shape;425;p6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6" name="Google Shape;426;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7" name="Google Shape;427;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29" name="Google Shape;429;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0" name="Google Shape;430;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31" name="Shape 431"/>
        <p:cNvGrpSpPr/>
        <p:nvPr/>
      </p:nvGrpSpPr>
      <p:grpSpPr>
        <a:xfrm>
          <a:off x="0" y="0"/>
          <a:ext cx="0" cy="0"/>
          <a:chOff x="0" y="0"/>
          <a:chExt cx="0" cy="0"/>
        </a:xfrm>
      </p:grpSpPr>
      <p:pic>
        <p:nvPicPr>
          <p:cNvPr id="432" name="Google Shape;432;p6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33" name="Google Shape;433;p6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34" name="Google Shape;434;p6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35" name="Google Shape;435;p6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36" name="Google Shape;436;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6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39" name="Google Shape;439;p6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0" name="Google Shape;440;p6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41" name="Google Shape;441;p6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42" name="Shape 442"/>
        <p:cNvGrpSpPr/>
        <p:nvPr/>
      </p:nvGrpSpPr>
      <p:grpSpPr>
        <a:xfrm>
          <a:off x="0" y="0"/>
          <a:ext cx="0" cy="0"/>
          <a:chOff x="0" y="0"/>
          <a:chExt cx="0" cy="0"/>
        </a:xfrm>
      </p:grpSpPr>
      <p:pic>
        <p:nvPicPr>
          <p:cNvPr id="443" name="Google Shape;443;p6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44" name="Google Shape;444;p6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45" name="Google Shape;445;p6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6" name="Google Shape;446;p6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7" name="Google Shape;447;p6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8" name="Google Shape;448;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50" name="Google Shape;450;p6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1" name="Google Shape;451;p6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52" name="Shape 452"/>
        <p:cNvGrpSpPr/>
        <p:nvPr/>
      </p:nvGrpSpPr>
      <p:grpSpPr>
        <a:xfrm>
          <a:off x="0" y="0"/>
          <a:ext cx="0" cy="0"/>
          <a:chOff x="0" y="0"/>
          <a:chExt cx="0" cy="0"/>
        </a:xfrm>
      </p:grpSpPr>
      <p:pic>
        <p:nvPicPr>
          <p:cNvPr id="453" name="Google Shape;453;p6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54" name="Google Shape;454;p6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55" name="Google Shape;455;p6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56" name="Google Shape;456;p6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6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58" name="Google Shape;458;p6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59" name="Shape 459"/>
        <p:cNvGrpSpPr/>
        <p:nvPr/>
      </p:nvGrpSpPr>
      <p:grpSpPr>
        <a:xfrm>
          <a:off x="0" y="0"/>
          <a:ext cx="0" cy="0"/>
          <a:chOff x="0" y="0"/>
          <a:chExt cx="0" cy="0"/>
        </a:xfrm>
      </p:grpSpPr>
      <p:pic>
        <p:nvPicPr>
          <p:cNvPr id="460" name="Google Shape;460;p6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61" name="Google Shape;461;p6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62" name="Google Shape;462;p6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63" name="Google Shape;463;p6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64" name="Google Shape;464;p6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65" name="Google Shape;465;p6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6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67" name="Google Shape;467;p6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68" name="Google Shape;468;p6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69" name="Shape 469"/>
        <p:cNvGrpSpPr/>
        <p:nvPr/>
      </p:nvGrpSpPr>
      <p:grpSpPr>
        <a:xfrm>
          <a:off x="0" y="0"/>
          <a:ext cx="0" cy="0"/>
          <a:chOff x="0" y="0"/>
          <a:chExt cx="0" cy="0"/>
        </a:xfrm>
      </p:grpSpPr>
      <p:pic>
        <p:nvPicPr>
          <p:cNvPr id="470" name="Google Shape;470;p6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71" name="Google Shape;471;p6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2" name="Google Shape;472;p6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73" name="Google Shape;473;p6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74" name="Google Shape;474;p6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75" name="Google Shape;475;p6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76" name="Shape 476"/>
        <p:cNvGrpSpPr/>
        <p:nvPr/>
      </p:nvGrpSpPr>
      <p:grpSpPr>
        <a:xfrm>
          <a:off x="0" y="0"/>
          <a:ext cx="0" cy="0"/>
          <a:chOff x="0" y="0"/>
          <a:chExt cx="0" cy="0"/>
        </a:xfrm>
      </p:grpSpPr>
      <p:pic>
        <p:nvPicPr>
          <p:cNvPr descr="Divider1.png" id="477" name="Google Shape;477;p6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78" name="Google Shape;478;p6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9" name="Google Shape;479;p6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80" name="Shape 480"/>
        <p:cNvGrpSpPr/>
        <p:nvPr/>
      </p:nvGrpSpPr>
      <p:grpSpPr>
        <a:xfrm>
          <a:off x="0" y="0"/>
          <a:ext cx="0" cy="0"/>
          <a:chOff x="0" y="0"/>
          <a:chExt cx="0" cy="0"/>
        </a:xfrm>
      </p:grpSpPr>
      <p:pic>
        <p:nvPicPr>
          <p:cNvPr id="481" name="Google Shape;481;p6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82" name="Google Shape;482;p6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83" name="Google Shape;483;p6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85" name="Shape 485"/>
        <p:cNvGrpSpPr/>
        <p:nvPr/>
      </p:nvGrpSpPr>
      <p:grpSpPr>
        <a:xfrm>
          <a:off x="0" y="0"/>
          <a:ext cx="0" cy="0"/>
          <a:chOff x="0" y="0"/>
          <a:chExt cx="0" cy="0"/>
        </a:xfrm>
      </p:grpSpPr>
      <p:pic>
        <p:nvPicPr>
          <p:cNvPr id="486" name="Google Shape;486;p6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7" name="Shape 487"/>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88" name="Shape 488"/>
        <p:cNvGrpSpPr/>
        <p:nvPr/>
      </p:nvGrpSpPr>
      <p:grpSpPr>
        <a:xfrm>
          <a:off x="0" y="0"/>
          <a:ext cx="0" cy="0"/>
          <a:chOff x="0" y="0"/>
          <a:chExt cx="0" cy="0"/>
        </a:xfrm>
      </p:grpSpPr>
      <p:grpSp>
        <p:nvGrpSpPr>
          <p:cNvPr id="489" name="Google Shape;489;p70"/>
          <p:cNvGrpSpPr/>
          <p:nvPr/>
        </p:nvGrpSpPr>
        <p:grpSpPr>
          <a:xfrm>
            <a:off x="6262100" y="-3850"/>
            <a:ext cx="2886900" cy="485125"/>
            <a:chOff x="6262100" y="-3850"/>
            <a:chExt cx="2886900" cy="485125"/>
          </a:xfrm>
        </p:grpSpPr>
        <p:pic>
          <p:nvPicPr>
            <p:cNvPr descr="1.png" id="490" name="Google Shape;490;p7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91" name="Google Shape;491;p7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92" name="Google Shape;492;p7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93" name="Google Shape;493;p7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94" name="Google Shape;494;p7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7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97" name="Google Shape;497;p7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98" name="Google Shape;498;p7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99" name="Google Shape;499;p7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500" name="Google Shape;500;p7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501" name="Google Shape;501;p7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502" name="Google Shape;502;p7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06" name="Shape 506"/>
        <p:cNvGrpSpPr/>
        <p:nvPr/>
      </p:nvGrpSpPr>
      <p:grpSpPr>
        <a:xfrm>
          <a:off x="0" y="0"/>
          <a:ext cx="0" cy="0"/>
          <a:chOff x="0" y="0"/>
          <a:chExt cx="0" cy="0"/>
        </a:xfrm>
      </p:grpSpPr>
      <p:pic>
        <p:nvPicPr>
          <p:cNvPr id="507" name="Google Shape;507;p7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08" name="Google Shape;508;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09" name="Shape 509"/>
        <p:cNvGrpSpPr/>
        <p:nvPr/>
      </p:nvGrpSpPr>
      <p:grpSpPr>
        <a:xfrm>
          <a:off x="0" y="0"/>
          <a:ext cx="0" cy="0"/>
          <a:chOff x="0" y="0"/>
          <a:chExt cx="0" cy="0"/>
        </a:xfrm>
      </p:grpSpPr>
      <p:pic>
        <p:nvPicPr>
          <p:cNvPr id="510" name="Google Shape;510;p7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11" name="Google Shape;511;p7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12" name="Google Shape;512;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13" name="Google Shape;513;p7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14" name="Shape 514"/>
        <p:cNvGrpSpPr/>
        <p:nvPr/>
      </p:nvGrpSpPr>
      <p:grpSpPr>
        <a:xfrm>
          <a:off x="0" y="0"/>
          <a:ext cx="0" cy="0"/>
          <a:chOff x="0" y="0"/>
          <a:chExt cx="0" cy="0"/>
        </a:xfrm>
      </p:grpSpPr>
      <p:pic>
        <p:nvPicPr>
          <p:cNvPr descr="Divider4.png" id="515" name="Google Shape;515;p7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16" name="Google Shape;516;p7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17" name="Google Shape;517;p7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18" name="Google Shape;518;p7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19" name="Google Shape;519;p7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20" name="Google Shape;520;p7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21" name="Shape 521"/>
        <p:cNvGrpSpPr/>
        <p:nvPr/>
      </p:nvGrpSpPr>
      <p:grpSpPr>
        <a:xfrm>
          <a:off x="0" y="0"/>
          <a:ext cx="0" cy="0"/>
          <a:chOff x="0" y="0"/>
          <a:chExt cx="0" cy="0"/>
        </a:xfrm>
      </p:grpSpPr>
      <p:sp>
        <p:nvSpPr>
          <p:cNvPr id="522" name="Google Shape;522;p75"/>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23" name="Google Shape;523;p75"/>
          <p:cNvGrpSpPr/>
          <p:nvPr/>
        </p:nvGrpSpPr>
        <p:grpSpPr>
          <a:xfrm rot="5400000">
            <a:off x="5719749" y="1629787"/>
            <a:ext cx="4964577" cy="1883925"/>
            <a:chOff x="4152224" y="1218499"/>
            <a:chExt cx="4964577" cy="1883925"/>
          </a:xfrm>
        </p:grpSpPr>
        <p:pic>
          <p:nvPicPr>
            <p:cNvPr id="524" name="Google Shape;524;p7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25" name="Google Shape;525;p7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26" name="Google Shape;526;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7" name="Google Shape;527;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28" name="Shape 528"/>
        <p:cNvGrpSpPr/>
        <p:nvPr/>
      </p:nvGrpSpPr>
      <p:grpSpPr>
        <a:xfrm>
          <a:off x="0" y="0"/>
          <a:ext cx="0" cy="0"/>
          <a:chOff x="0" y="0"/>
          <a:chExt cx="0" cy="0"/>
        </a:xfrm>
      </p:grpSpPr>
      <p:pic>
        <p:nvPicPr>
          <p:cNvPr id="529" name="Google Shape;529;p7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0" name="Google Shape;530;p7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31" name="Google Shape;531;p7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32" name="Google Shape;532;p7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3" name="Google Shape;533;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4" name="Google Shape;534;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35" name="Google Shape;535;p7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36" name="Google Shape;536;p7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37" name="Shape 537"/>
        <p:cNvGrpSpPr/>
        <p:nvPr/>
      </p:nvGrpSpPr>
      <p:grpSpPr>
        <a:xfrm>
          <a:off x="0" y="0"/>
          <a:ext cx="0" cy="0"/>
          <a:chOff x="0" y="0"/>
          <a:chExt cx="0" cy="0"/>
        </a:xfrm>
      </p:grpSpPr>
      <p:pic>
        <p:nvPicPr>
          <p:cNvPr id="538" name="Google Shape;538;p7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9" name="Google Shape;539;p7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40" name="Google Shape;540;p7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41" name="Google Shape;541;p7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42" name="Google Shape;542;p7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43" name="Google Shape;543;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7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45" name="Shape 545"/>
        <p:cNvGrpSpPr/>
        <p:nvPr/>
      </p:nvGrpSpPr>
      <p:grpSpPr>
        <a:xfrm>
          <a:off x="0" y="0"/>
          <a:ext cx="0" cy="0"/>
          <a:chOff x="0" y="0"/>
          <a:chExt cx="0" cy="0"/>
        </a:xfrm>
      </p:grpSpPr>
      <p:pic>
        <p:nvPicPr>
          <p:cNvPr id="546" name="Google Shape;546;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7" name="Google Shape;547;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48" name="Google Shape;548;p78"/>
          <p:cNvGrpSpPr/>
          <p:nvPr/>
        </p:nvGrpSpPr>
        <p:grpSpPr>
          <a:xfrm>
            <a:off x="5709066" y="201260"/>
            <a:ext cx="2296623" cy="4424889"/>
            <a:chOff x="5598780" y="137712"/>
            <a:chExt cx="2577001" cy="4664652"/>
          </a:xfrm>
        </p:grpSpPr>
        <p:pic>
          <p:nvPicPr>
            <p:cNvPr id="549" name="Google Shape;549;p7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50" name="Google Shape;550;p7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2" name="Google Shape;552;p7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53" name="Google Shape;55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7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55" name="Shape 555"/>
        <p:cNvGrpSpPr/>
        <p:nvPr/>
      </p:nvGrpSpPr>
      <p:grpSpPr>
        <a:xfrm>
          <a:off x="0" y="0"/>
          <a:ext cx="0" cy="0"/>
          <a:chOff x="0" y="0"/>
          <a:chExt cx="0" cy="0"/>
        </a:xfrm>
      </p:grpSpPr>
      <p:pic>
        <p:nvPicPr>
          <p:cNvPr id="556" name="Google Shape;556;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57" name="Google Shape;557;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8" name="Google Shape;558;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9" name="Google Shape;559;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0" name="Google Shape;560;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7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7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63" name="Shape 563"/>
        <p:cNvGrpSpPr/>
        <p:nvPr/>
      </p:nvGrpSpPr>
      <p:grpSpPr>
        <a:xfrm>
          <a:off x="0" y="0"/>
          <a:ext cx="0" cy="0"/>
          <a:chOff x="0" y="0"/>
          <a:chExt cx="0" cy="0"/>
        </a:xfrm>
      </p:grpSpPr>
      <p:pic>
        <p:nvPicPr>
          <p:cNvPr id="564" name="Google Shape;564;p8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65" name="Google Shape;56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69" name="Google Shape;569;p80"/>
          <p:cNvGrpSpPr/>
          <p:nvPr/>
        </p:nvGrpSpPr>
        <p:grpSpPr>
          <a:xfrm>
            <a:off x="4344100" y="398125"/>
            <a:ext cx="4546500" cy="4222800"/>
            <a:chOff x="4344100" y="398125"/>
            <a:chExt cx="4546500" cy="4222800"/>
          </a:xfrm>
        </p:grpSpPr>
        <p:sp>
          <p:nvSpPr>
            <p:cNvPr id="570" name="Google Shape;570;p8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80"/>
            <p:cNvGrpSpPr/>
            <p:nvPr/>
          </p:nvGrpSpPr>
          <p:grpSpPr>
            <a:xfrm>
              <a:off x="4445450" y="524200"/>
              <a:ext cx="399495" cy="101100"/>
              <a:chOff x="4445450" y="524200"/>
              <a:chExt cx="399495" cy="101100"/>
            </a:xfrm>
          </p:grpSpPr>
          <p:sp>
            <p:nvSpPr>
              <p:cNvPr id="572" name="Google Shape;572;p8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8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76" name="Shape 576"/>
        <p:cNvGrpSpPr/>
        <p:nvPr/>
      </p:nvGrpSpPr>
      <p:grpSpPr>
        <a:xfrm>
          <a:off x="0" y="0"/>
          <a:ext cx="0" cy="0"/>
          <a:chOff x="0" y="0"/>
          <a:chExt cx="0" cy="0"/>
        </a:xfrm>
      </p:grpSpPr>
      <p:pic>
        <p:nvPicPr>
          <p:cNvPr id="577" name="Google Shape;577;p8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78" name="Google Shape;578;p8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9" name="Google Shape;579;p8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0" name="Google Shape;580;p8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1" name="Google Shape;581;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82" name="Shape 582"/>
        <p:cNvGrpSpPr/>
        <p:nvPr/>
      </p:nvGrpSpPr>
      <p:grpSpPr>
        <a:xfrm>
          <a:off x="0" y="0"/>
          <a:ext cx="0" cy="0"/>
          <a:chOff x="0" y="0"/>
          <a:chExt cx="0" cy="0"/>
        </a:xfrm>
      </p:grpSpPr>
      <p:pic>
        <p:nvPicPr>
          <p:cNvPr id="583" name="Google Shape;583;p8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84" name="Google Shape;584;p8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86" name="Google Shape;586;p8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87" name="Google Shape;587;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8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9" name="Google Shape;589;p8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90" name="Google Shape;590;p8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91" name="Shape 591"/>
        <p:cNvGrpSpPr/>
        <p:nvPr/>
      </p:nvGrpSpPr>
      <p:grpSpPr>
        <a:xfrm>
          <a:off x="0" y="0"/>
          <a:ext cx="0" cy="0"/>
          <a:chOff x="0" y="0"/>
          <a:chExt cx="0" cy="0"/>
        </a:xfrm>
      </p:grpSpPr>
      <p:pic>
        <p:nvPicPr>
          <p:cNvPr id="592" name="Google Shape;592;p8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93" name="Google Shape;593;p8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94" name="Google Shape;594;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5" name="Google Shape;595;p8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6" name="Google Shape;596;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7" name="Google Shape;597;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98" name="Google Shape;598;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99" name="Google Shape;599;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00" name="Google Shape;600;p8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601" name="Shape 601"/>
        <p:cNvGrpSpPr/>
        <p:nvPr/>
      </p:nvGrpSpPr>
      <p:grpSpPr>
        <a:xfrm>
          <a:off x="0" y="0"/>
          <a:ext cx="0" cy="0"/>
          <a:chOff x="0" y="0"/>
          <a:chExt cx="0" cy="0"/>
        </a:xfrm>
      </p:grpSpPr>
      <p:pic>
        <p:nvPicPr>
          <p:cNvPr id="602" name="Google Shape;602;p8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03" name="Google Shape;603;p8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604" name="Google Shape;604;p8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5" name="Google Shape;605;p8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06" name="Google Shape;606;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607" name="Google Shape;607;p8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608" name="Google Shape;608;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609" name="Google Shape;609;p8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610" name="Shape 610"/>
        <p:cNvGrpSpPr/>
        <p:nvPr/>
      </p:nvGrpSpPr>
      <p:grpSpPr>
        <a:xfrm>
          <a:off x="0" y="0"/>
          <a:ext cx="0" cy="0"/>
          <a:chOff x="0" y="0"/>
          <a:chExt cx="0" cy="0"/>
        </a:xfrm>
      </p:grpSpPr>
      <p:pic>
        <p:nvPicPr>
          <p:cNvPr id="611" name="Google Shape;611;p8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612" name="Google Shape;612;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3" name="Google Shape;613;p8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4" name="Google Shape;614;p8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5" name="Google Shape;615;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6" name="Google Shape;616;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18" name="Google Shape;618;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9" name="Google Shape;619;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20" name="Shape 620"/>
        <p:cNvGrpSpPr/>
        <p:nvPr/>
      </p:nvGrpSpPr>
      <p:grpSpPr>
        <a:xfrm>
          <a:off x="0" y="0"/>
          <a:ext cx="0" cy="0"/>
          <a:chOff x="0" y="0"/>
          <a:chExt cx="0" cy="0"/>
        </a:xfrm>
      </p:grpSpPr>
      <p:pic>
        <p:nvPicPr>
          <p:cNvPr id="621" name="Google Shape;621;p8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22" name="Google Shape;622;p8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23" name="Google Shape;623;p8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24" name="Google Shape;624;p8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5" name="Google Shape;625;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6" name="Google Shape;626;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7" name="Google Shape;627;p8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28" name="Google Shape;628;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9" name="Google Shape;629;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30" name="Shape 630"/>
        <p:cNvGrpSpPr/>
        <p:nvPr/>
      </p:nvGrpSpPr>
      <p:grpSpPr>
        <a:xfrm>
          <a:off x="0" y="0"/>
          <a:ext cx="0" cy="0"/>
          <a:chOff x="0" y="0"/>
          <a:chExt cx="0" cy="0"/>
        </a:xfrm>
      </p:grpSpPr>
      <p:pic>
        <p:nvPicPr>
          <p:cNvPr id="631" name="Google Shape;631;p8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32" name="Google Shape;632;p8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33" name="Google Shape;633;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4" name="Google Shape;634;p8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5" name="Google Shape;635;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6" name="Google Shape;636;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8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38" name="Google Shape;638;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9" name="Google Shape;639;p8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40" name="Google Shape;640;p87"/>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41" name="Google Shape;641;p87"/>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42" name="Shape 642"/>
        <p:cNvGrpSpPr/>
        <p:nvPr/>
      </p:nvGrpSpPr>
      <p:grpSpPr>
        <a:xfrm>
          <a:off x="0" y="0"/>
          <a:ext cx="0" cy="0"/>
          <a:chOff x="0" y="0"/>
          <a:chExt cx="0" cy="0"/>
        </a:xfrm>
      </p:grpSpPr>
      <p:pic>
        <p:nvPicPr>
          <p:cNvPr id="643" name="Google Shape;643;p8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44" name="Google Shape;644;p8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45" name="Google Shape;645;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6" name="Google Shape;646;p8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7" name="Google Shape;647;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8" name="Google Shape;648;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50" name="Google Shape;650;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1" name="Google Shape;651;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52" name="Shape 652"/>
        <p:cNvGrpSpPr/>
        <p:nvPr/>
      </p:nvGrpSpPr>
      <p:grpSpPr>
        <a:xfrm>
          <a:off x="0" y="0"/>
          <a:ext cx="0" cy="0"/>
          <a:chOff x="0" y="0"/>
          <a:chExt cx="0" cy="0"/>
        </a:xfrm>
      </p:grpSpPr>
      <p:pic>
        <p:nvPicPr>
          <p:cNvPr id="653" name="Google Shape;653;p8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54" name="Google Shape;654;p8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55" name="Google Shape;655;p8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56" name="Google Shape;656;p8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60" name="Google Shape;660;p8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1" name="Google Shape;661;p8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62" name="Google Shape;662;p8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63" name="Shape 663"/>
        <p:cNvGrpSpPr/>
        <p:nvPr/>
      </p:nvGrpSpPr>
      <p:grpSpPr>
        <a:xfrm>
          <a:off x="0" y="0"/>
          <a:ext cx="0" cy="0"/>
          <a:chOff x="0" y="0"/>
          <a:chExt cx="0" cy="0"/>
        </a:xfrm>
      </p:grpSpPr>
      <p:pic>
        <p:nvPicPr>
          <p:cNvPr id="664" name="Google Shape;664;p9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65" name="Google Shape;665;p9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66" name="Google Shape;666;p9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7" name="Google Shape;667;p9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8" name="Google Shape;668;p9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9" name="Google Shape;669;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0" name="Google Shape;670;p9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71" name="Google Shape;671;p9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72" name="Google Shape;672;p9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73" name="Shape 673"/>
        <p:cNvGrpSpPr/>
        <p:nvPr/>
      </p:nvGrpSpPr>
      <p:grpSpPr>
        <a:xfrm>
          <a:off x="0" y="0"/>
          <a:ext cx="0" cy="0"/>
          <a:chOff x="0" y="0"/>
          <a:chExt cx="0" cy="0"/>
        </a:xfrm>
      </p:grpSpPr>
      <p:pic>
        <p:nvPicPr>
          <p:cNvPr id="674" name="Google Shape;674;p9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75" name="Google Shape;675;p9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76" name="Google Shape;676;p9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77" name="Google Shape;677;p9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78" name="Google Shape;678;p9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79" name="Google Shape;679;p9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9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81" name="Google Shape;681;p9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82" name="Google Shape;682;p9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83" name="Shape 683"/>
        <p:cNvGrpSpPr/>
        <p:nvPr/>
      </p:nvGrpSpPr>
      <p:grpSpPr>
        <a:xfrm>
          <a:off x="0" y="0"/>
          <a:ext cx="0" cy="0"/>
          <a:chOff x="0" y="0"/>
          <a:chExt cx="0" cy="0"/>
        </a:xfrm>
      </p:grpSpPr>
      <p:pic>
        <p:nvPicPr>
          <p:cNvPr id="684" name="Google Shape;684;p9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5" name="Google Shape;685;p9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6" name="Google Shape;686;p9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87" name="Google Shape;687;p9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88" name="Google Shape;688;p9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89" name="Google Shape;689;p9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90" name="Shape 690"/>
        <p:cNvGrpSpPr/>
        <p:nvPr/>
      </p:nvGrpSpPr>
      <p:grpSpPr>
        <a:xfrm>
          <a:off x="0" y="0"/>
          <a:ext cx="0" cy="0"/>
          <a:chOff x="0" y="0"/>
          <a:chExt cx="0" cy="0"/>
        </a:xfrm>
      </p:grpSpPr>
      <p:pic>
        <p:nvPicPr>
          <p:cNvPr descr="Divider1.png" id="691" name="Google Shape;691;p9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92" name="Google Shape;692;p9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3" name="Google Shape;693;p9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94" name="Shape 694"/>
        <p:cNvGrpSpPr/>
        <p:nvPr/>
      </p:nvGrpSpPr>
      <p:grpSpPr>
        <a:xfrm>
          <a:off x="0" y="0"/>
          <a:ext cx="0" cy="0"/>
          <a:chOff x="0" y="0"/>
          <a:chExt cx="0" cy="0"/>
        </a:xfrm>
      </p:grpSpPr>
      <p:pic>
        <p:nvPicPr>
          <p:cNvPr id="695" name="Google Shape;695;p9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96" name="Google Shape;696;p9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97" name="Google Shape;697;p94"/>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4"/>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99" name="Shape 699"/>
        <p:cNvGrpSpPr/>
        <p:nvPr/>
      </p:nvGrpSpPr>
      <p:grpSpPr>
        <a:xfrm>
          <a:off x="0" y="0"/>
          <a:ext cx="0" cy="0"/>
          <a:chOff x="0" y="0"/>
          <a:chExt cx="0" cy="0"/>
        </a:xfrm>
      </p:grpSpPr>
      <p:pic>
        <p:nvPicPr>
          <p:cNvPr id="700" name="Google Shape;700;p9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1" name="Shape 701"/>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702" name="Shape 702"/>
        <p:cNvGrpSpPr/>
        <p:nvPr/>
      </p:nvGrpSpPr>
      <p:grpSpPr>
        <a:xfrm>
          <a:off x="0" y="0"/>
          <a:ext cx="0" cy="0"/>
          <a:chOff x="0" y="0"/>
          <a:chExt cx="0" cy="0"/>
        </a:xfrm>
      </p:grpSpPr>
      <p:grpSp>
        <p:nvGrpSpPr>
          <p:cNvPr id="703" name="Google Shape;703;p97"/>
          <p:cNvGrpSpPr/>
          <p:nvPr/>
        </p:nvGrpSpPr>
        <p:grpSpPr>
          <a:xfrm>
            <a:off x="6262100" y="-3850"/>
            <a:ext cx="2886900" cy="485125"/>
            <a:chOff x="6262100" y="-3850"/>
            <a:chExt cx="2886900" cy="485125"/>
          </a:xfrm>
        </p:grpSpPr>
        <p:pic>
          <p:nvPicPr>
            <p:cNvPr descr="1.png" id="704" name="Google Shape;704;p9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705" name="Google Shape;705;p9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706" name="Google Shape;706;p9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707" name="Google Shape;707;p9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708" name="Google Shape;708;p9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0" name="Google Shape;710;p9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711" name="Google Shape;711;p9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712" name="Google Shape;712;p9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13" name="Google Shape;713;p9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14" name="Google Shape;714;p9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15" name="Google Shape;715;p9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16" name="Google Shape;716;p9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717" name="Shape 717"/>
        <p:cNvGrpSpPr/>
        <p:nvPr/>
      </p:nvGrpSpPr>
      <p:grpSpPr>
        <a:xfrm>
          <a:off x="0" y="0"/>
          <a:ext cx="0" cy="0"/>
          <a:chOff x="0" y="0"/>
          <a:chExt cx="0" cy="0"/>
        </a:xfrm>
      </p:grpSpPr>
      <p:pic>
        <p:nvPicPr>
          <p:cNvPr id="718" name="Google Shape;718;p9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719" name="Google Shape;719;p9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720" name="Google Shape;720;p9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21" name="Google Shape;721;p9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22" name="Google Shape;722;p9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723" name="Google Shape;723;p9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theme" Target="../theme/theme3.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theme" Target="../theme/theme2.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theme" Target="../theme/theme5.xml"/><Relationship Id="rId27" Type="http://schemas.openxmlformats.org/officeDocument/2006/relationships/slideLayout" Target="../slideLayouts/slideLayout9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5" name="Google Shape;6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85" name="Google Shape;28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3" name="Shape 503"/>
        <p:cNvGrpSpPr/>
        <p:nvPr/>
      </p:nvGrpSpPr>
      <p:grpSpPr>
        <a:xfrm>
          <a:off x="0" y="0"/>
          <a:ext cx="0" cy="0"/>
          <a:chOff x="0" y="0"/>
          <a:chExt cx="0" cy="0"/>
        </a:xfrm>
      </p:grpSpPr>
      <p:sp>
        <p:nvSpPr>
          <p:cNvPr id="504" name="Google Shape;50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05" name="Google Shape;505;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hyperlink" Target="https://leetcode.com/problems/minimum-index-sum-of-two-lists/descrip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hyperlink" Target="https://leetcode.com/problems/happy-number/descrip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hyperlink" Target="http://www.youtube.com/watch?v=Jwd_lkXoLKk" TargetMode="External"/><Relationship Id="rId4" Type="http://schemas.openxmlformats.org/officeDocument/2006/relationships/image" Target="../media/image1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xml"/><Relationship Id="rId3" Type="http://schemas.openxmlformats.org/officeDocument/2006/relationships/image" Target="../media/image1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149.png"/><Relationship Id="rId4" Type="http://schemas.openxmlformats.org/officeDocument/2006/relationships/hyperlink" Target="http://www.youtube.com/watch?v=BTZMUDKSpSs" TargetMode="External"/><Relationship Id="rId5" Type="http://schemas.openxmlformats.org/officeDocument/2006/relationships/image" Target="../media/image1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hyperlink" Target="https://letsdeepchat.medium.com/analyzing-leetcode-constraints-96f551242c60" TargetMode="External"/><Relationship Id="rId4" Type="http://schemas.openxmlformats.org/officeDocument/2006/relationships/hyperlink" Target="https://docs.google.com/forms/d/e/1FAIpQLScEnjI98u6xJdRl24Y5LVf0un1YReRIwCULVNJlv_HsjAFEEg/viewform?usp=header" TargetMode="External"/><Relationship Id="rId5" Type="http://schemas.openxmlformats.org/officeDocument/2006/relationships/hyperlink" Target="https://www.loom.com/share/c7c5cd754bef4b7aa554ba7c2278f181?sid=f2b26117-0025-4601-b262-536dcf66fb41" TargetMode="External"/><Relationship Id="rId6" Type="http://schemas.openxmlformats.org/officeDocument/2006/relationships/image" Target="../media/image1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45.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ww.loom.com/share/3155403f0473471ab23201fb54cde10d?sid=f4cc74fc-6b88-4d3b-a59e-7804e7730d27" TargetMode="External"/><Relationship Id="rId4" Type="http://schemas.openxmlformats.org/officeDocument/2006/relationships/hyperlink" Target="https://docs.google.com/document/d/1aqrDK4IAgzfW2jcFOy7izuWBX1Y2fsV9PekIJGH3KRQ/edit?tab=t.0#heading=h.pf7fviatbwn" TargetMode="External"/><Relationship Id="rId5" Type="http://schemas.openxmlformats.org/officeDocument/2006/relationships/hyperlink" Target="https://docs.google.com/forms/d/e/1FAIpQLSeSEDBYoh2W-HMJ6XdUxq6P0L7Mm2ogCG5qk4Rj1W9PxCP6aQ/viewform" TargetMode="External"/><Relationship Id="rId6" Type="http://schemas.openxmlformats.org/officeDocument/2006/relationships/image" Target="../media/image146.png"/><Relationship Id="rId7" Type="http://schemas.openxmlformats.org/officeDocument/2006/relationships/hyperlink" Target="https://www.loom.com/share/0ee69c57b9b04912a20f14a01bbc41f3?sid=1345d607-057c-4add-944f-2cd5391a189c" TargetMode="External"/><Relationship Id="rId8" Type="http://schemas.openxmlformats.org/officeDocument/2006/relationships/hyperlink" Target="https://www.loom.com/share/0ee69c57b9b04912a20f14a01bbc41f3?sid=1345d607-057c-4add-944f-2cd5391a189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Mock Interview</a:t>
            </a:r>
            <a:endParaRPr sz="3600"/>
          </a:p>
        </p:txBody>
      </p:sp>
      <p:sp>
        <p:nvSpPr>
          <p:cNvPr id="729" name="Google Shape;729;p99"/>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30" name="Google Shape;730;p99"/>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a:t>
            </a:r>
            <a:endParaRPr/>
          </a:p>
        </p:txBody>
      </p:sp>
      <p:sp>
        <p:nvSpPr>
          <p:cNvPr id="794" name="Google Shape;794;p10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will be the interviewer.</a:t>
            </a:r>
            <a:endParaRPr/>
          </a:p>
          <a:p>
            <a:pPr indent="-342900" lvl="1" marL="914400" rtl="0" algn="l">
              <a:spcBef>
                <a:spcPts val="1000"/>
              </a:spcBef>
              <a:spcAft>
                <a:spcPts val="0"/>
              </a:spcAft>
              <a:buSzPts val="1800"/>
              <a:buChar char="●"/>
            </a:pPr>
            <a:r>
              <a:rPr lang="en"/>
              <a:t>As the interviewer, I will simulate a realistic technical interview by asking probing questions and providing minimal hints when necessary.</a:t>
            </a:r>
            <a:endParaRPr/>
          </a:p>
          <a:p>
            <a:pPr indent="-342900" lvl="0" marL="457200" rtl="0" algn="l">
              <a:spcBef>
                <a:spcPts val="1000"/>
              </a:spcBef>
              <a:spcAft>
                <a:spcPts val="0"/>
              </a:spcAft>
              <a:buSzPts val="1800"/>
              <a:buChar char="✱"/>
            </a:pPr>
            <a:r>
              <a:rPr lang="en"/>
              <a:t>A volunteer student will be the interviewee.</a:t>
            </a:r>
            <a:endParaRPr/>
          </a:p>
          <a:p>
            <a:pPr indent="-342900" lvl="1" marL="914400" rtl="0" algn="l">
              <a:spcBef>
                <a:spcPts val="1000"/>
              </a:spcBef>
              <a:spcAft>
                <a:spcPts val="0"/>
              </a:spcAft>
              <a:buSzPts val="1800"/>
              <a:buChar char="●"/>
            </a:pPr>
            <a:r>
              <a:rPr lang="en"/>
              <a:t>As the interviewee, you will think aloud while solving the problem, applying UMPIRE.</a:t>
            </a:r>
            <a:endParaRPr/>
          </a:p>
          <a:p>
            <a:pPr indent="-342900" lvl="0" marL="457200" rtl="0" algn="l">
              <a:spcBef>
                <a:spcPts val="1000"/>
              </a:spcBef>
              <a:spcAft>
                <a:spcPts val="1000"/>
              </a:spcAft>
              <a:buSzPts val="1800"/>
              <a:buChar char="✱"/>
            </a:pPr>
            <a:r>
              <a:rPr lang="en"/>
              <a:t>The rest of the class will observe.</a:t>
            </a:r>
            <a:endParaRPr/>
          </a:p>
        </p:txBody>
      </p:sp>
      <p:sp>
        <p:nvSpPr>
          <p:cNvPr id="795" name="Google Shape;795;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Interview Process</a:t>
            </a:r>
            <a:endParaRPr/>
          </a:p>
        </p:txBody>
      </p:sp>
      <p:sp>
        <p:nvSpPr>
          <p:cNvPr id="801" name="Google Shape;801;p10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Quick intro</a:t>
            </a:r>
            <a:r>
              <a:rPr lang="en"/>
              <a:t> (name, school, major)</a:t>
            </a:r>
            <a:endParaRPr/>
          </a:p>
          <a:p>
            <a:pPr indent="-342900" lvl="0" marL="457200" rtl="0" algn="l">
              <a:spcBef>
                <a:spcPts val="1000"/>
              </a:spcBef>
              <a:spcAft>
                <a:spcPts val="0"/>
              </a:spcAft>
              <a:buSzPts val="1800"/>
              <a:buAutoNum type="arabicPeriod"/>
            </a:pPr>
            <a:r>
              <a:rPr lang="en"/>
              <a:t>Interviewer </a:t>
            </a:r>
            <a:r>
              <a:rPr b="1" lang="en"/>
              <a:t>introduces the problem</a:t>
            </a:r>
            <a:endParaRPr b="1"/>
          </a:p>
          <a:p>
            <a:pPr indent="-342900" lvl="0" marL="457200" rtl="0" algn="l">
              <a:spcBef>
                <a:spcPts val="1000"/>
              </a:spcBef>
              <a:spcAft>
                <a:spcPts val="0"/>
              </a:spcAft>
              <a:buSzPts val="1800"/>
              <a:buAutoNum type="arabicPeriod"/>
            </a:pPr>
            <a:r>
              <a:rPr lang="en"/>
              <a:t>Candidate </a:t>
            </a:r>
            <a:r>
              <a:rPr b="1" lang="en"/>
              <a:t>opens link</a:t>
            </a:r>
            <a:r>
              <a:rPr lang="en"/>
              <a:t> to problem and </a:t>
            </a:r>
            <a:r>
              <a:rPr b="1" lang="en"/>
              <a:t>shares screen</a:t>
            </a:r>
            <a:endParaRPr b="1"/>
          </a:p>
          <a:p>
            <a:pPr indent="-342900" lvl="0" marL="457200" rtl="0" algn="l">
              <a:spcBef>
                <a:spcPts val="1000"/>
              </a:spcBef>
              <a:spcAft>
                <a:spcPts val="0"/>
              </a:spcAft>
              <a:buSzPts val="1800"/>
              <a:buAutoNum type="arabicPeriod"/>
            </a:pPr>
            <a:r>
              <a:rPr lang="en"/>
              <a:t>Candidate works through the </a:t>
            </a:r>
            <a:r>
              <a:rPr b="1" lang="en"/>
              <a:t>UPI steps</a:t>
            </a:r>
            <a:r>
              <a:rPr lang="en"/>
              <a:t> with interviewer</a:t>
            </a:r>
            <a:endParaRPr/>
          </a:p>
          <a:p>
            <a:pPr indent="-342900" lvl="1" marL="914400" rtl="0" algn="l">
              <a:spcBef>
                <a:spcPts val="1000"/>
              </a:spcBef>
              <a:spcAft>
                <a:spcPts val="0"/>
              </a:spcAft>
              <a:buSzPts val="1800"/>
              <a:buChar char="●"/>
            </a:pPr>
            <a:r>
              <a:rPr lang="en"/>
              <a:t>If you need to look something up, it's ok to Google it.</a:t>
            </a:r>
            <a:endParaRPr/>
          </a:p>
          <a:p>
            <a:pPr indent="-342900" lvl="1" marL="914400" rtl="0" algn="l">
              <a:spcBef>
                <a:spcPts val="1000"/>
              </a:spcBef>
              <a:spcAft>
                <a:spcPts val="0"/>
              </a:spcAft>
              <a:buSzPts val="1800"/>
              <a:buChar char="●"/>
            </a:pPr>
            <a:r>
              <a:rPr lang="en"/>
              <a:t>Say what you're thinking, what you're doing, and why.</a:t>
            </a:r>
            <a:endParaRPr/>
          </a:p>
          <a:p>
            <a:pPr indent="-342900" lvl="1" marL="914400" rtl="0" algn="l">
              <a:spcBef>
                <a:spcPts val="1000"/>
              </a:spcBef>
              <a:spcAft>
                <a:spcPts val="0"/>
              </a:spcAft>
              <a:buSzPts val="1800"/>
              <a:buChar char="●"/>
            </a:pPr>
            <a:r>
              <a:rPr lang="en"/>
              <a:t>Pay attention to feedback and hints from interviewer.</a:t>
            </a:r>
            <a:endParaRPr/>
          </a:p>
          <a:p>
            <a:pPr indent="-342900" lvl="0" marL="457200" rtl="0" algn="l">
              <a:spcBef>
                <a:spcPts val="1000"/>
              </a:spcBef>
              <a:spcAft>
                <a:spcPts val="1000"/>
              </a:spcAft>
              <a:buSzPts val="1800"/>
              <a:buAutoNum type="arabicPeriod"/>
            </a:pPr>
            <a:r>
              <a:rPr lang="en"/>
              <a:t>After: </a:t>
            </a:r>
            <a:r>
              <a:rPr b="1" lang="en"/>
              <a:t>Celebrate and recap</a:t>
            </a:r>
            <a:r>
              <a:rPr lang="en"/>
              <a:t> what went well!</a:t>
            </a:r>
            <a:endParaRPr/>
          </a:p>
        </p:txBody>
      </p:sp>
      <p:sp>
        <p:nvSpPr>
          <p:cNvPr id="802" name="Google Shape;802;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the candidate. . .</a:t>
            </a:r>
            <a:endParaRPr/>
          </a:p>
        </p:txBody>
      </p:sp>
      <p:sp>
        <p:nvSpPr>
          <p:cNvPr id="808" name="Google Shape;808;p11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 all comments (on mic or in chat) until the end</a:t>
            </a:r>
            <a:endParaRPr/>
          </a:p>
          <a:p>
            <a:pPr indent="-342900" lvl="0" marL="457200" rtl="0" algn="l">
              <a:spcBef>
                <a:spcPts val="1000"/>
              </a:spcBef>
              <a:spcAft>
                <a:spcPts val="0"/>
              </a:spcAft>
              <a:buSzPts val="1800"/>
              <a:buChar char="✱"/>
            </a:pPr>
            <a:r>
              <a:rPr lang="en"/>
              <a:t>Imagine what you would do in the candidate's shoes</a:t>
            </a:r>
            <a:endParaRPr/>
          </a:p>
          <a:p>
            <a:pPr indent="-342900" lvl="0" marL="457200" rtl="0" algn="l">
              <a:spcBef>
                <a:spcPts val="1000"/>
              </a:spcBef>
              <a:spcAft>
                <a:spcPts val="0"/>
              </a:spcAft>
              <a:buSzPts val="1800"/>
              <a:buChar char="✱"/>
            </a:pPr>
            <a:r>
              <a:rPr lang="en"/>
              <a:t>Write down and be ready to share:</a:t>
            </a:r>
            <a:endParaRPr/>
          </a:p>
          <a:p>
            <a:pPr indent="-342900" lvl="1" marL="914400" rtl="0" algn="l">
              <a:spcBef>
                <a:spcPts val="1000"/>
              </a:spcBef>
              <a:spcAft>
                <a:spcPts val="0"/>
              </a:spcAft>
              <a:buSzPts val="1800"/>
              <a:buChar char="●"/>
            </a:pPr>
            <a:r>
              <a:rPr lang="en"/>
              <a:t>1 thing the candidate did that you will start doing too!</a:t>
            </a:r>
            <a:endParaRPr/>
          </a:p>
          <a:p>
            <a:pPr indent="-342900" lvl="1" marL="914400" rtl="0" algn="l">
              <a:spcBef>
                <a:spcPts val="1000"/>
              </a:spcBef>
              <a:spcAft>
                <a:spcPts val="1000"/>
              </a:spcAft>
              <a:buSzPts val="1800"/>
              <a:buChar char="●"/>
            </a:pPr>
            <a:r>
              <a:rPr lang="en"/>
              <a:t>1 thing you'll do differently now that you've seen this interview.</a:t>
            </a:r>
            <a:endParaRPr/>
          </a:p>
        </p:txBody>
      </p:sp>
      <p:sp>
        <p:nvSpPr>
          <p:cNvPr id="809" name="Google Shape;809;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Criteria</a:t>
            </a:r>
            <a:endParaRPr/>
          </a:p>
        </p:txBody>
      </p:sp>
      <p:sp>
        <p:nvSpPr>
          <p:cNvPr id="815" name="Google Shape;815;p11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Key Areas of Focus</a:t>
            </a:r>
            <a:endParaRPr b="1"/>
          </a:p>
          <a:p>
            <a:pPr indent="-342900" lvl="0" marL="457200" rtl="0" algn="l">
              <a:spcBef>
                <a:spcPts val="1000"/>
              </a:spcBef>
              <a:spcAft>
                <a:spcPts val="0"/>
              </a:spcAft>
              <a:buSzPts val="1800"/>
              <a:buChar char="✱"/>
            </a:pPr>
            <a:r>
              <a:rPr lang="en"/>
              <a:t>Clarity</a:t>
            </a:r>
            <a:endParaRPr/>
          </a:p>
          <a:p>
            <a:pPr indent="-342900" lvl="0" marL="457200" rtl="0" algn="l">
              <a:spcBef>
                <a:spcPts val="1000"/>
              </a:spcBef>
              <a:spcAft>
                <a:spcPts val="0"/>
              </a:spcAft>
              <a:buSzPts val="1800"/>
              <a:buChar char="✱"/>
            </a:pPr>
            <a:r>
              <a:rPr lang="en"/>
              <a:t>Problem-solving process</a:t>
            </a:r>
            <a:endParaRPr/>
          </a:p>
          <a:p>
            <a:pPr indent="-342900" lvl="0" marL="457200" rtl="0" algn="l">
              <a:spcBef>
                <a:spcPts val="1000"/>
              </a:spcBef>
              <a:spcAft>
                <a:spcPts val="0"/>
              </a:spcAft>
              <a:buSzPts val="1800"/>
              <a:buChar char="✱"/>
            </a:pPr>
            <a:r>
              <a:rPr lang="en"/>
              <a:t>Use of the UMPIRE framework</a:t>
            </a:r>
            <a:endParaRPr/>
          </a:p>
          <a:p>
            <a:pPr indent="0" lvl="0" marL="0" rtl="0" algn="l">
              <a:spcBef>
                <a:spcPts val="1000"/>
              </a:spcBef>
              <a:spcAft>
                <a:spcPts val="0"/>
              </a:spcAft>
              <a:buNone/>
            </a:pPr>
            <a:r>
              <a:rPr lang="en"/>
              <a:t>🎗️ </a:t>
            </a:r>
            <a:r>
              <a:rPr b="1" lang="en"/>
              <a:t>Reminders</a:t>
            </a:r>
            <a:endParaRPr b="1"/>
          </a:p>
          <a:p>
            <a:pPr indent="-342900" lvl="0" marL="457200" rtl="0" algn="l">
              <a:spcBef>
                <a:spcPts val="1000"/>
              </a:spcBef>
              <a:spcAft>
                <a:spcPts val="0"/>
              </a:spcAft>
              <a:buSzPts val="1800"/>
              <a:buChar char="✱"/>
            </a:pPr>
            <a:r>
              <a:rPr lang="en"/>
              <a:t>Prioritize readability and logical flow over rushing to a solution.</a:t>
            </a:r>
            <a:endParaRPr/>
          </a:p>
          <a:p>
            <a:pPr indent="-342900" lvl="0" marL="457200" rtl="0" algn="l">
              <a:spcBef>
                <a:spcPts val="1000"/>
              </a:spcBef>
              <a:spcAft>
                <a:spcPts val="1000"/>
              </a:spcAft>
              <a:buSzPts val="1800"/>
              <a:buChar char="✱"/>
            </a:pPr>
            <a:r>
              <a:rPr lang="en"/>
              <a:t>Communicate effectively throughout to simulate a real-world technical interview scenario.</a:t>
            </a:r>
            <a:endParaRPr/>
          </a:p>
        </p:txBody>
      </p:sp>
      <p:sp>
        <p:nvSpPr>
          <p:cNvPr id="816" name="Google Shape;816;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822" name="Google Shape;822;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3" name="Google Shape;823;p112"/>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824" name="Google Shape;824;p112"/>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25" name="Google Shape;825;p112"/>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26" name="Google Shape;826;p112"/>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27" name="Google Shape;827;p112"/>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28" name="Google Shape;828;p112"/>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29" name="Google Shape;829;p112"/>
          <p:cNvCxnSpPr>
            <a:stCxn id="823" idx="2"/>
            <a:endCxn id="824"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30" name="Google Shape;830;p112"/>
          <p:cNvCxnSpPr>
            <a:stCxn id="824" idx="3"/>
            <a:endCxn id="825"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31" name="Google Shape;831;p112"/>
          <p:cNvCxnSpPr>
            <a:stCxn id="825" idx="0"/>
            <a:endCxn id="826"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32" name="Google Shape;832;p112"/>
          <p:cNvCxnSpPr>
            <a:stCxn id="826" idx="3"/>
            <a:endCxn id="827"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33" name="Google Shape;833;p112"/>
          <p:cNvCxnSpPr>
            <a:stCxn id="827" idx="2"/>
            <a:endCxn id="828"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1: </a:t>
            </a:r>
            <a:r>
              <a:rPr lang="en" u="sng">
                <a:solidFill>
                  <a:schemeClr val="hlink"/>
                </a:solidFill>
                <a:hlinkClick r:id="rId3"/>
              </a:rPr>
              <a:t>Minimum Index Sum of Two Lists</a:t>
            </a:r>
            <a:endParaRPr/>
          </a:p>
        </p:txBody>
      </p:sp>
      <p:sp>
        <p:nvSpPr>
          <p:cNvPr id="839" name="Google Shape;839;p11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Given two arrays of strings </a:t>
            </a:r>
            <a:r>
              <a:rPr b="1" lang="en">
                <a:latin typeface="Consolas"/>
                <a:ea typeface="Consolas"/>
                <a:cs typeface="Consolas"/>
                <a:sym typeface="Consolas"/>
              </a:rPr>
              <a:t>list1</a:t>
            </a:r>
            <a:r>
              <a:rPr lang="en"/>
              <a:t> and </a:t>
            </a:r>
            <a:r>
              <a:rPr b="1" lang="en">
                <a:latin typeface="Consolas"/>
                <a:ea typeface="Consolas"/>
                <a:cs typeface="Consolas"/>
                <a:sym typeface="Consolas"/>
              </a:rPr>
              <a:t>list2</a:t>
            </a:r>
            <a:r>
              <a:rPr lang="en"/>
              <a:t>, find the </a:t>
            </a:r>
            <a:r>
              <a:rPr b="1" lang="en"/>
              <a:t>common strings with the least index sum</a:t>
            </a:r>
            <a:r>
              <a:rPr lang="en"/>
              <a:t>.</a:t>
            </a:r>
            <a:endParaRPr/>
          </a:p>
          <a:p>
            <a:pPr indent="0" lvl="0" marL="0" rtl="0" algn="l">
              <a:spcBef>
                <a:spcPts val="1000"/>
              </a:spcBef>
              <a:spcAft>
                <a:spcPts val="0"/>
              </a:spcAft>
              <a:buClr>
                <a:schemeClr val="dk1"/>
              </a:buClr>
              <a:buSzPts val="1100"/>
              <a:buFont typeface="Arial"/>
              <a:buNone/>
            </a:pPr>
            <a:r>
              <a:rPr lang="en"/>
              <a:t>A </a:t>
            </a:r>
            <a:r>
              <a:rPr b="1" lang="en"/>
              <a:t>common string</a:t>
            </a:r>
            <a:r>
              <a:rPr lang="en"/>
              <a:t> is a string that appeared in both </a:t>
            </a:r>
            <a:r>
              <a:rPr b="1" lang="en">
                <a:latin typeface="Consolas"/>
                <a:ea typeface="Consolas"/>
                <a:cs typeface="Consolas"/>
                <a:sym typeface="Consolas"/>
              </a:rPr>
              <a:t>list1</a:t>
            </a:r>
            <a:r>
              <a:rPr lang="en"/>
              <a:t> and </a:t>
            </a:r>
            <a:r>
              <a:rPr b="1" lang="en">
                <a:latin typeface="Consolas"/>
                <a:ea typeface="Consolas"/>
                <a:cs typeface="Consolas"/>
                <a:sym typeface="Consolas"/>
              </a:rPr>
              <a:t>list2</a:t>
            </a:r>
            <a:r>
              <a:rPr lang="en"/>
              <a:t>.</a:t>
            </a:r>
            <a:endParaRPr/>
          </a:p>
          <a:p>
            <a:pPr indent="0" lvl="0" marL="0" rtl="0" algn="l">
              <a:spcBef>
                <a:spcPts val="1000"/>
              </a:spcBef>
              <a:spcAft>
                <a:spcPts val="0"/>
              </a:spcAft>
              <a:buClr>
                <a:schemeClr val="dk1"/>
              </a:buClr>
              <a:buSzPts val="1100"/>
              <a:buFont typeface="Arial"/>
              <a:buNone/>
            </a:pPr>
            <a:r>
              <a:rPr lang="en"/>
              <a:t>A </a:t>
            </a:r>
            <a:r>
              <a:rPr b="1" lang="en"/>
              <a:t>common string with the least index sum</a:t>
            </a:r>
            <a:r>
              <a:rPr lang="en"/>
              <a:t> is a common string such that if it appeared at </a:t>
            </a:r>
            <a:r>
              <a:rPr b="1" lang="en">
                <a:latin typeface="Consolas"/>
                <a:ea typeface="Consolas"/>
                <a:cs typeface="Consolas"/>
                <a:sym typeface="Consolas"/>
              </a:rPr>
              <a:t>list1[i]</a:t>
            </a:r>
            <a:r>
              <a:rPr lang="en"/>
              <a:t> and </a:t>
            </a:r>
            <a:r>
              <a:rPr b="1" lang="en">
                <a:latin typeface="Consolas"/>
                <a:ea typeface="Consolas"/>
                <a:cs typeface="Consolas"/>
                <a:sym typeface="Consolas"/>
              </a:rPr>
              <a:t>list2[j]</a:t>
            </a:r>
            <a:r>
              <a:rPr lang="en"/>
              <a:t> then </a:t>
            </a:r>
            <a:r>
              <a:rPr b="1" lang="en">
                <a:latin typeface="Consolas"/>
                <a:ea typeface="Consolas"/>
                <a:cs typeface="Consolas"/>
                <a:sym typeface="Consolas"/>
              </a:rPr>
              <a:t>i + j</a:t>
            </a:r>
            <a:r>
              <a:rPr lang="en"/>
              <a:t> should be the minimum value among all the other </a:t>
            </a:r>
            <a:r>
              <a:rPr b="1" lang="en"/>
              <a:t>common strings</a:t>
            </a:r>
            <a:r>
              <a:rPr lang="en"/>
              <a:t>.</a:t>
            </a:r>
            <a:endParaRPr/>
          </a:p>
          <a:p>
            <a:pPr indent="0" lvl="0" marL="0" rtl="0" algn="l">
              <a:spcBef>
                <a:spcPts val="1000"/>
              </a:spcBef>
              <a:spcAft>
                <a:spcPts val="1000"/>
              </a:spcAft>
              <a:buNone/>
            </a:pPr>
            <a:r>
              <a:rPr lang="en"/>
              <a:t>Return </a:t>
            </a:r>
            <a:r>
              <a:rPr i="1" lang="en"/>
              <a:t>all the </a:t>
            </a:r>
            <a:r>
              <a:rPr b="1" i="1" lang="en"/>
              <a:t>common strings with the least index sum</a:t>
            </a:r>
            <a:r>
              <a:rPr lang="en"/>
              <a:t>. Return the answer in </a:t>
            </a:r>
            <a:r>
              <a:rPr b="1" lang="en"/>
              <a:t>any order</a:t>
            </a:r>
            <a:r>
              <a:rPr lang="en"/>
              <a:t>.</a:t>
            </a:r>
            <a:endParaRPr/>
          </a:p>
        </p:txBody>
      </p:sp>
      <p:sp>
        <p:nvSpPr>
          <p:cNvPr id="840" name="Google Shape;840;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2: </a:t>
            </a:r>
            <a:r>
              <a:rPr lang="en" u="sng">
                <a:solidFill>
                  <a:schemeClr val="hlink"/>
                </a:solidFill>
                <a:hlinkClick r:id="rId3"/>
              </a:rPr>
              <a:t>Happy Number</a:t>
            </a:r>
            <a:endParaRPr/>
          </a:p>
        </p:txBody>
      </p:sp>
      <p:sp>
        <p:nvSpPr>
          <p:cNvPr id="846" name="Google Shape;846;p11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Write an algorithm to determine if a number </a:t>
            </a:r>
            <a:r>
              <a:rPr b="1" lang="en">
                <a:latin typeface="Consolas"/>
                <a:ea typeface="Consolas"/>
                <a:cs typeface="Consolas"/>
                <a:sym typeface="Consolas"/>
              </a:rPr>
              <a:t>n</a:t>
            </a:r>
            <a:r>
              <a:rPr lang="en"/>
              <a:t> is happy.</a:t>
            </a:r>
            <a:endParaRPr/>
          </a:p>
          <a:p>
            <a:pPr indent="0" lvl="0" marL="0" rtl="0" algn="l">
              <a:spcBef>
                <a:spcPts val="1000"/>
              </a:spcBef>
              <a:spcAft>
                <a:spcPts val="0"/>
              </a:spcAft>
              <a:buClr>
                <a:schemeClr val="dk1"/>
              </a:buClr>
              <a:buSzPts val="1100"/>
              <a:buFont typeface="Arial"/>
              <a:buNone/>
            </a:pPr>
            <a:r>
              <a:rPr lang="en"/>
              <a:t>A </a:t>
            </a:r>
            <a:r>
              <a:rPr b="1" lang="en"/>
              <a:t>happy number</a:t>
            </a:r>
            <a:r>
              <a:rPr lang="en"/>
              <a:t> is a number defined by the following process:</a:t>
            </a:r>
            <a:endParaRPr/>
          </a:p>
          <a:p>
            <a:pPr indent="-342900" lvl="0" marL="457200" rtl="0" algn="l">
              <a:spcBef>
                <a:spcPts val="1000"/>
              </a:spcBef>
              <a:spcAft>
                <a:spcPts val="0"/>
              </a:spcAft>
              <a:buSzPts val="1800"/>
              <a:buChar char="✱"/>
            </a:pPr>
            <a:r>
              <a:rPr lang="en"/>
              <a:t>Starting with any positive integer, replace the number by the sum of the squares of its digits.</a:t>
            </a:r>
            <a:endParaRPr/>
          </a:p>
          <a:p>
            <a:pPr indent="-342900" lvl="0" marL="457200" rtl="0" algn="l">
              <a:spcBef>
                <a:spcPts val="0"/>
              </a:spcBef>
              <a:spcAft>
                <a:spcPts val="0"/>
              </a:spcAft>
              <a:buSzPts val="1800"/>
              <a:buChar char="✱"/>
            </a:pPr>
            <a:r>
              <a:rPr lang="en"/>
              <a:t>Repeat the process until the number equals 1 (where it will stay), or it </a:t>
            </a:r>
            <a:r>
              <a:rPr b="1" lang="en"/>
              <a:t>loops endlessly in a cycle</a:t>
            </a:r>
            <a:r>
              <a:rPr lang="en"/>
              <a:t> which does not include 1.</a:t>
            </a:r>
            <a:endParaRPr/>
          </a:p>
          <a:p>
            <a:pPr indent="-342900" lvl="0" marL="457200" rtl="0" algn="l">
              <a:spcBef>
                <a:spcPts val="0"/>
              </a:spcBef>
              <a:spcAft>
                <a:spcPts val="0"/>
              </a:spcAft>
              <a:buSzPts val="1800"/>
              <a:buChar char="✱"/>
            </a:pPr>
            <a:r>
              <a:rPr lang="en"/>
              <a:t>Those numbers for which this process </a:t>
            </a:r>
            <a:r>
              <a:rPr b="1" lang="en"/>
              <a:t>ends in 1</a:t>
            </a:r>
            <a:r>
              <a:rPr lang="en"/>
              <a:t> are happy.</a:t>
            </a:r>
            <a:endParaRPr/>
          </a:p>
          <a:p>
            <a:pPr indent="0" lvl="0" marL="0" rtl="0" algn="l">
              <a:spcBef>
                <a:spcPts val="1000"/>
              </a:spcBef>
              <a:spcAft>
                <a:spcPts val="1000"/>
              </a:spcAft>
              <a:buNone/>
            </a:pPr>
            <a:r>
              <a:rPr lang="en"/>
              <a:t>Return </a:t>
            </a:r>
            <a:r>
              <a:rPr b="1" lang="en">
                <a:latin typeface="Consolas"/>
                <a:ea typeface="Consolas"/>
                <a:cs typeface="Consolas"/>
                <a:sym typeface="Consolas"/>
              </a:rPr>
              <a:t>true</a:t>
            </a:r>
            <a:r>
              <a:rPr lang="en"/>
              <a:t> </a:t>
            </a:r>
            <a:r>
              <a:rPr i="1" lang="en"/>
              <a:t>if</a:t>
            </a:r>
            <a:r>
              <a:rPr lang="en"/>
              <a:t> </a:t>
            </a:r>
            <a:r>
              <a:rPr b="1" lang="en">
                <a:latin typeface="Consolas"/>
                <a:ea typeface="Consolas"/>
                <a:cs typeface="Consolas"/>
                <a:sym typeface="Consolas"/>
              </a:rPr>
              <a:t>n</a:t>
            </a:r>
            <a:r>
              <a:rPr lang="en"/>
              <a:t> </a:t>
            </a:r>
            <a:r>
              <a:rPr i="1" lang="en"/>
              <a:t>is a happy number, and</a:t>
            </a:r>
            <a:r>
              <a:rPr lang="en"/>
              <a:t> </a:t>
            </a:r>
            <a:r>
              <a:rPr b="1" lang="en">
                <a:latin typeface="Consolas"/>
                <a:ea typeface="Consolas"/>
                <a:cs typeface="Consolas"/>
                <a:sym typeface="Consolas"/>
              </a:rPr>
              <a:t>false</a:t>
            </a:r>
            <a:r>
              <a:rPr lang="en"/>
              <a:t> </a:t>
            </a:r>
            <a:r>
              <a:rPr i="1" lang="en"/>
              <a:t>if not</a:t>
            </a:r>
            <a:r>
              <a:rPr lang="en"/>
              <a:t>.</a:t>
            </a:r>
            <a:endParaRPr/>
          </a:p>
        </p:txBody>
      </p:sp>
      <p:sp>
        <p:nvSpPr>
          <p:cNvPr id="847" name="Google Shape;847;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5"/>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853" name="Google Shape;853;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115"/>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What was one thing the candidate did</a:t>
            </a:r>
            <a:br>
              <a:rPr lang="en" sz="2400"/>
            </a:br>
            <a:r>
              <a:rPr lang="en" sz="2400"/>
              <a:t>that you will start doing too?</a:t>
            </a:r>
            <a:endParaRPr sz="2400"/>
          </a:p>
          <a:p>
            <a:pPr indent="0" lvl="0" marL="0" rtl="0" algn="ctr">
              <a:spcBef>
                <a:spcPts val="1000"/>
              </a:spcBef>
              <a:spcAft>
                <a:spcPts val="1000"/>
              </a:spcAft>
              <a:buNone/>
            </a:pPr>
            <a:r>
              <a:rPr lang="en" sz="2400"/>
              <a:t>What is one thing you'll do differently now</a:t>
            </a:r>
            <a:br>
              <a:rPr lang="en" sz="2400"/>
            </a:br>
            <a:r>
              <a:rPr lang="en" sz="2400"/>
              <a:t>that you've seen this interview?</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60" name="Google Shape;860;p116"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7"/>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866" name="Google Shape;866;p11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100"/>
          <p:cNvSpPr txBox="1"/>
          <p:nvPr/>
        </p:nvSpPr>
        <p:spPr>
          <a:xfrm>
            <a:off x="3357550" y="982325"/>
            <a:ext cx="53358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Poppins"/>
                <a:ea typeface="Poppins"/>
                <a:cs typeface="Poppins"/>
                <a:sym typeface="Poppins"/>
              </a:rPr>
              <a:t>Ayush Parikh</a:t>
            </a:r>
            <a:endParaRPr b="1" sz="1800">
              <a:latin typeface="Poppins"/>
              <a:ea typeface="Poppins"/>
              <a:cs typeface="Poppins"/>
              <a:sym typeface="Poppins"/>
            </a:endParaRPr>
          </a:p>
          <a:p>
            <a:pPr indent="0" lvl="0" marL="0" rtl="0" algn="l">
              <a:lnSpc>
                <a:spcPct val="115000"/>
              </a:lnSpc>
              <a:spcBef>
                <a:spcPts val="0"/>
              </a:spcBef>
              <a:spcAft>
                <a:spcPts val="0"/>
              </a:spcAft>
              <a:buNone/>
            </a:pPr>
            <a:r>
              <a:rPr lang="en" sz="1800">
                <a:latin typeface="Poppins"/>
                <a:ea typeface="Poppins"/>
                <a:cs typeface="Poppins"/>
                <a:sym typeface="Poppins"/>
              </a:rPr>
              <a:t>Software Engineer at Meta</a:t>
            </a:r>
            <a:endParaRPr sz="1800">
              <a:latin typeface="Poppins"/>
              <a:ea typeface="Poppins"/>
              <a:cs typeface="Poppins"/>
              <a:sym typeface="Poppins"/>
            </a:endParaRPr>
          </a:p>
          <a:p>
            <a:pPr indent="0" lvl="0" marL="0" rtl="0" algn="l">
              <a:lnSpc>
                <a:spcPct val="115000"/>
              </a:lnSpc>
              <a:spcBef>
                <a:spcPts val="0"/>
              </a:spcBef>
              <a:spcAft>
                <a:spcPts val="0"/>
              </a:spcAft>
              <a:buNone/>
            </a:pPr>
            <a:r>
              <a:rPr lang="en" sz="1800">
                <a:latin typeface="Poppins"/>
                <a:ea typeface="Poppins"/>
                <a:cs typeface="Poppins"/>
                <a:sym typeface="Poppins"/>
              </a:rPr>
              <a:t>Previously at Microsoft</a:t>
            </a:r>
            <a:endParaRPr sz="1800">
              <a:latin typeface="Poppins"/>
              <a:ea typeface="Poppins"/>
              <a:cs typeface="Poppins"/>
              <a:sym typeface="Poppins"/>
            </a:endParaRPr>
          </a:p>
          <a:p>
            <a:pPr indent="0" lvl="0" marL="0" rtl="0" algn="l">
              <a:lnSpc>
                <a:spcPct val="115000"/>
              </a:lnSpc>
              <a:spcBef>
                <a:spcPts val="0"/>
              </a:spcBef>
              <a:spcAft>
                <a:spcPts val="0"/>
              </a:spcAft>
              <a:buNone/>
            </a:pPr>
            <a:r>
              <a:rPr i="1" lang="en" sz="1800">
                <a:latin typeface="Poppins"/>
                <a:ea typeface="Poppins"/>
                <a:cs typeface="Poppins"/>
                <a:sym typeface="Poppins"/>
              </a:rPr>
              <a:t>Areas of Expertise: C#, Python, ML, Azure</a:t>
            </a:r>
            <a:endParaRPr sz="1800">
              <a:latin typeface="Poppins"/>
              <a:ea typeface="Poppins"/>
              <a:cs typeface="Poppins"/>
              <a:sym typeface="Poppins"/>
            </a:endParaRPr>
          </a:p>
          <a:p>
            <a:pPr indent="0" lvl="0" marL="0" rtl="0" algn="l">
              <a:lnSpc>
                <a:spcPct val="115000"/>
              </a:lnSpc>
              <a:spcBef>
                <a:spcPts val="0"/>
              </a:spcBef>
              <a:spcAft>
                <a:spcPts val="0"/>
              </a:spcAft>
              <a:buNone/>
            </a:pPr>
            <a:r>
              <a:t/>
            </a:r>
            <a:endParaRPr sz="1800">
              <a:latin typeface="Poppins"/>
              <a:ea typeface="Poppins"/>
              <a:cs typeface="Poppins"/>
              <a:sym typeface="Poppins"/>
            </a:endParaRPr>
          </a:p>
          <a:p>
            <a:pPr indent="0" lvl="0" marL="0" rtl="0" algn="l">
              <a:lnSpc>
                <a:spcPct val="115000"/>
              </a:lnSpc>
              <a:spcBef>
                <a:spcPts val="0"/>
              </a:spcBef>
              <a:spcAft>
                <a:spcPts val="0"/>
              </a:spcAft>
              <a:buNone/>
            </a:pPr>
            <a:r>
              <a:rPr b="1" lang="en" sz="1800">
                <a:solidFill>
                  <a:schemeClr val="dk1"/>
                </a:solidFill>
                <a:latin typeface="Poppins"/>
                <a:ea typeface="Poppins"/>
                <a:cs typeface="Poppins"/>
                <a:sym typeface="Poppins"/>
              </a:rPr>
              <a:t>Education:</a:t>
            </a:r>
            <a:endParaRPr b="1"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 Masters in ML from Georgia Tech</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 BSE in Computer Science from UPenn</a:t>
            </a:r>
            <a:endParaRPr sz="1800">
              <a:latin typeface="Poppins"/>
              <a:ea typeface="Poppins"/>
              <a:cs typeface="Poppins"/>
              <a:sym typeface="Poppins"/>
            </a:endParaRPr>
          </a:p>
        </p:txBody>
      </p:sp>
      <p:pic>
        <p:nvPicPr>
          <p:cNvPr id="737" name="Google Shape;737;p100"/>
          <p:cNvPicPr preferRelativeResize="0"/>
          <p:nvPr/>
        </p:nvPicPr>
        <p:blipFill rotWithShape="1">
          <a:blip r:embed="rId3">
            <a:alphaModFix/>
          </a:blip>
          <a:srcRect b="32216" l="32294" r="32237" t="20442"/>
          <a:stretch/>
        </p:blipFill>
        <p:spPr>
          <a:xfrm>
            <a:off x="612650" y="1110875"/>
            <a:ext cx="2432304" cy="2435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1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872" name="Google Shape;872;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3" name="Google Shape;873;p118"/>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9"/>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879" name="Google Shape;879;p11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0" name="Google Shape;890;p121"/>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891" name="Google Shape;891;p121"/>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892" name="Google Shape;892;p121"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2"/>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898" name="Google Shape;898;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9" name="Google Shape;899;p12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Great resource for </a:t>
            </a:r>
            <a:r>
              <a:rPr lang="en" u="sng">
                <a:solidFill>
                  <a:schemeClr val="hlink"/>
                </a:solidFill>
                <a:hlinkClick r:id="rId3"/>
              </a:rPr>
              <a:t>mapping Leetcode constraints to runtime</a:t>
            </a:r>
            <a:endParaRPr/>
          </a:p>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a:p>
            <a:pPr indent="-342900" lvl="0" marL="457200" rtl="0" algn="l">
              <a:spcBef>
                <a:spcPts val="0"/>
              </a:spcBef>
              <a:spcAft>
                <a:spcPts val="0"/>
              </a:spcAft>
              <a:buSzPts val="1800"/>
              <a:buChar char="❒"/>
            </a:pPr>
            <a:r>
              <a:rPr lang="en"/>
              <a:t>Buddy Break Groups (BBG)!</a:t>
            </a:r>
            <a:endParaRPr/>
          </a:p>
          <a:p>
            <a:pPr indent="-342900" lvl="1" marL="914400" rtl="0" algn="l">
              <a:spcBef>
                <a:spcPts val="0"/>
              </a:spcBef>
              <a:spcAft>
                <a:spcPts val="0"/>
              </a:spcAft>
              <a:buSzPts val="1800"/>
              <a:buChar char="○"/>
            </a:pPr>
            <a:r>
              <a:rPr lang="en" u="sng">
                <a:solidFill>
                  <a:schemeClr val="accent5"/>
                </a:solidFill>
                <a:hlinkClick r:id="rId4">
                  <a:extLst>
                    <a:ext uri="{A12FA001-AC4F-418D-AE19-62706E023703}">
                      <ahyp:hlinkClr val="tx"/>
                    </a:ext>
                  </a:extLst>
                </a:hlinkClick>
              </a:rPr>
              <a:t>You can sign up with your group using this form</a:t>
            </a:r>
            <a:endParaRPr/>
          </a:p>
          <a:p>
            <a:pPr indent="-342900" lvl="2" marL="1371600" rtl="0" algn="l">
              <a:spcBef>
                <a:spcPts val="0"/>
              </a:spcBef>
              <a:spcAft>
                <a:spcPts val="0"/>
              </a:spcAft>
              <a:buSzPts val="1800"/>
              <a:buChar char="■"/>
            </a:pPr>
            <a:r>
              <a:rPr lang="en"/>
              <a:t>Each person has to fill out an instance of this form asking for the same people to be in their group!</a:t>
            </a:r>
            <a:endParaRPr/>
          </a:p>
          <a:p>
            <a:pPr indent="-342900" lvl="1" marL="914400" rtl="0" algn="l">
              <a:spcBef>
                <a:spcPts val="0"/>
              </a:spcBef>
              <a:spcAft>
                <a:spcPts val="0"/>
              </a:spcAft>
              <a:buSzPts val="1800"/>
              <a:buChar char="○"/>
            </a:pPr>
            <a:r>
              <a:rPr lang="en"/>
              <a:t>Need a reminder on what BBGs are? </a:t>
            </a:r>
            <a:endParaRPr/>
          </a:p>
          <a:p>
            <a:pPr indent="-342900" lvl="2" marL="1371600" rtl="0" algn="l">
              <a:spcBef>
                <a:spcPts val="0"/>
              </a:spcBef>
              <a:spcAft>
                <a:spcPts val="0"/>
              </a:spcAft>
              <a:buSzPts val="1800"/>
              <a:buChar char="■"/>
            </a:pPr>
            <a:r>
              <a:rPr lang="en"/>
              <a:t>Loom - </a:t>
            </a:r>
            <a:r>
              <a:rPr lang="en" u="sng">
                <a:solidFill>
                  <a:schemeClr val="accent5"/>
                </a:solidFill>
                <a:hlinkClick r:id="rId5">
                  <a:extLst>
                    <a:ext uri="{A12FA001-AC4F-418D-AE19-62706E023703}">
                      <ahyp:hlinkClr val="tx"/>
                    </a:ext>
                  </a:extLst>
                </a:hlinkClick>
              </a:rPr>
              <a:t>Introducing the Buddy Breakout Group Feature! 🎉</a:t>
            </a:r>
            <a:r>
              <a:rPr lang="en"/>
              <a:t> </a:t>
            </a:r>
            <a:endParaRPr/>
          </a:p>
        </p:txBody>
      </p:sp>
      <p:pic>
        <p:nvPicPr>
          <p:cNvPr id="900" name="Google Shape;900;p122"/>
          <p:cNvPicPr preferRelativeResize="0"/>
          <p:nvPr/>
        </p:nvPicPr>
        <p:blipFill>
          <a:blip r:embed="rId6">
            <a:alphaModFix/>
          </a:blip>
          <a:stretch>
            <a:fillRect/>
          </a:stretch>
        </p:blipFill>
        <p:spPr>
          <a:xfrm>
            <a:off x="452400" y="438175"/>
            <a:ext cx="608050" cy="60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43" name="Google Shape;743;p101"/>
          <p:cNvGraphicFramePr/>
          <p:nvPr/>
        </p:nvGraphicFramePr>
        <p:xfrm>
          <a:off x="451525" y="1242597"/>
          <a:ext cx="3000000" cy="3000000"/>
        </p:xfrm>
        <a:graphic>
          <a:graphicData uri="http://schemas.openxmlformats.org/drawingml/2006/table">
            <a:tbl>
              <a:tblPr>
                <a:noFill/>
                <a:tableStyleId>{FACEDD55-F076-476B-8733-0C54536CA113}</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Mock Interview</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None/>
                      </a:pPr>
                      <a:r>
                        <a:rPr lang="en" sz="1800">
                          <a:solidFill>
                            <a:schemeClr val="dk1"/>
                          </a:solidFill>
                          <a:latin typeface="Consolas"/>
                          <a:ea typeface="Consolas"/>
                          <a:cs typeface="Consolas"/>
                          <a:sym typeface="Consolas"/>
                        </a:rPr>
                        <a:t>0:10 - 0:45</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2"/>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49" name="Google Shape;749;p10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5" name="Google Shape;755;p103"/>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56" name="Google Shape;756;p103"/>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57" name="Google Shape;757;p103"/>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58" name="Google Shape;758;p103"/>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4"/>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64" name="Google Shape;764;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10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400"/>
              <a:t>How are you feeling today?</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p10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71" name="Google Shape;771;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10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773" name="Google Shape;773;p105"/>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6"/>
          <p:cNvSpPr txBox="1"/>
          <p:nvPr>
            <p:ph type="title"/>
          </p:nvPr>
        </p:nvSpPr>
        <p:spPr>
          <a:xfrm>
            <a:off x="959750" y="990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 Reminders</a:t>
            </a:r>
            <a:endParaRPr/>
          </a:p>
        </p:txBody>
      </p:sp>
      <p:sp>
        <p:nvSpPr>
          <p:cNvPr id="779" name="Google Shape;779;p106"/>
          <p:cNvSpPr txBox="1"/>
          <p:nvPr>
            <p:ph idx="1" type="body"/>
          </p:nvPr>
        </p:nvSpPr>
        <p:spPr>
          <a:xfrm>
            <a:off x="510200" y="513600"/>
            <a:ext cx="8458500" cy="37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highlight>
                  <a:schemeClr val="lt1"/>
                </a:highlight>
              </a:rPr>
              <a:t>						</a:t>
            </a:r>
            <a:endParaRPr b="1" sz="1200">
              <a:highlight>
                <a:schemeClr val="lt1"/>
              </a:highlight>
            </a:endParaRPr>
          </a:p>
          <a:p>
            <a:pPr indent="-323850" lvl="0" marL="457200" rtl="0" algn="l">
              <a:lnSpc>
                <a:spcPct val="115000"/>
              </a:lnSpc>
              <a:spcBef>
                <a:spcPts val="0"/>
              </a:spcBef>
              <a:spcAft>
                <a:spcPts val="0"/>
              </a:spcAft>
              <a:buSzPts val="1500"/>
              <a:buChar char="✱"/>
            </a:pPr>
            <a:r>
              <a:rPr b="1" lang="en" sz="1500">
                <a:highlight>
                  <a:schemeClr val="lt1"/>
                </a:highlight>
              </a:rPr>
              <a:t>Buddy Breakouts start today! </a:t>
            </a:r>
            <a:endParaRPr b="1" sz="1500">
              <a:highlight>
                <a:schemeClr val="lt1"/>
              </a:highlight>
            </a:endParaRPr>
          </a:p>
          <a:p>
            <a:pPr indent="-323850" lvl="1" marL="914400" rtl="0" algn="l">
              <a:lnSpc>
                <a:spcPct val="100000"/>
              </a:lnSpc>
              <a:spcBef>
                <a:spcPts val="0"/>
              </a:spcBef>
              <a:spcAft>
                <a:spcPts val="0"/>
              </a:spcAft>
              <a:buSzPts val="1500"/>
              <a:buChar char="●"/>
            </a:pPr>
            <a:r>
              <a:rPr lang="en" sz="1500">
                <a:highlight>
                  <a:schemeClr val="lt1"/>
                </a:highlight>
              </a:rPr>
              <a:t>If all members of your team filled out the form by 9 AM PST/12 PM EST today, your Buddy Breakout will have been created! </a:t>
            </a:r>
            <a:endParaRPr sz="1500">
              <a:highlight>
                <a:schemeClr val="lt1"/>
              </a:highlight>
            </a:endParaRPr>
          </a:p>
          <a:p>
            <a:pPr indent="-323850" lvl="0" marL="457200" rtl="0" algn="l">
              <a:lnSpc>
                <a:spcPct val="100000"/>
              </a:lnSpc>
              <a:spcBef>
                <a:spcPts val="0"/>
              </a:spcBef>
              <a:spcAft>
                <a:spcPts val="0"/>
              </a:spcAft>
              <a:buSzPts val="1500"/>
              <a:buChar char="✱"/>
            </a:pPr>
            <a:r>
              <a:rPr b="1" lang="en" sz="1500">
                <a:highlight>
                  <a:schemeClr val="lt1"/>
                </a:highlight>
              </a:rPr>
              <a:t>Next Week: Career Crash Course (C3) Hosted by the Career Center! </a:t>
            </a:r>
            <a:r>
              <a:rPr b="1" lang="en" sz="2500">
                <a:latin typeface="Space Mono"/>
                <a:ea typeface="Space Mono"/>
                <a:cs typeface="Space Mono"/>
                <a:sym typeface="Space Mono"/>
              </a:rPr>
              <a:t>🏎️🔥🏁</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An intensive session focusing on career readiness concepts </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It’s a </a:t>
            </a:r>
            <a:r>
              <a:rPr b="1" lang="en" sz="1500">
                <a:highlight>
                  <a:schemeClr val="lt1"/>
                </a:highlight>
              </a:rPr>
              <a:t>mandatory</a:t>
            </a:r>
            <a:r>
              <a:rPr lang="en" sz="1500">
                <a:highlight>
                  <a:schemeClr val="lt1"/>
                </a:highlight>
              </a:rPr>
              <a:t> class taking place during </a:t>
            </a:r>
            <a:r>
              <a:rPr b="1" lang="en" sz="1500">
                <a:highlight>
                  <a:schemeClr val="lt1"/>
                </a:highlight>
              </a:rPr>
              <a:t>Week 4 Session 1</a:t>
            </a:r>
            <a:r>
              <a:rPr lang="en" sz="1500">
                <a:highlight>
                  <a:schemeClr val="lt1"/>
                </a:highlight>
              </a:rPr>
              <a:t> </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There will be a regular class on Session 2. Please review </a:t>
            </a:r>
            <a:r>
              <a:rPr lang="en" sz="1500" u="sng">
                <a:solidFill>
                  <a:schemeClr val="hlink"/>
                </a:solidFill>
                <a:highlight>
                  <a:schemeClr val="lt1"/>
                </a:highlight>
                <a:hlinkClick r:id="rId3"/>
              </a:rPr>
              <a:t>Zabrian’s video</a:t>
            </a:r>
            <a:r>
              <a:rPr lang="en" sz="1500">
                <a:highlight>
                  <a:schemeClr val="lt1"/>
                </a:highlight>
              </a:rPr>
              <a:t> for a rundown of next week </a:t>
            </a:r>
            <a:endParaRPr sz="1500">
              <a:highlight>
                <a:schemeClr val="lt1"/>
              </a:highlight>
            </a:endParaRPr>
          </a:p>
          <a:p>
            <a:pPr indent="-323850" lvl="1" marL="914400" rtl="0" algn="l">
              <a:lnSpc>
                <a:spcPct val="115000"/>
              </a:lnSpc>
              <a:spcBef>
                <a:spcPts val="0"/>
              </a:spcBef>
              <a:spcAft>
                <a:spcPts val="0"/>
              </a:spcAft>
              <a:buSzPts val="1500"/>
              <a:buChar char="●"/>
            </a:pPr>
            <a:r>
              <a:rPr lang="en" sz="1500">
                <a:highlight>
                  <a:schemeClr val="lt1"/>
                </a:highlight>
              </a:rPr>
              <a:t>Enrolled in more than one CodePath course?:</a:t>
            </a:r>
            <a:endParaRPr sz="1500">
              <a:highlight>
                <a:schemeClr val="lt1"/>
              </a:highlight>
            </a:endParaRPr>
          </a:p>
          <a:p>
            <a:pPr indent="-323850" lvl="2" marL="1371600" rtl="0" algn="l">
              <a:lnSpc>
                <a:spcPct val="115000"/>
              </a:lnSpc>
              <a:spcBef>
                <a:spcPts val="0"/>
              </a:spcBef>
              <a:spcAft>
                <a:spcPts val="0"/>
              </a:spcAft>
              <a:buSzPts val="1500"/>
              <a:buChar char="○"/>
            </a:pPr>
            <a:r>
              <a:rPr lang="en" sz="1500">
                <a:highlight>
                  <a:schemeClr val="lt1"/>
                </a:highlight>
              </a:rPr>
              <a:t>C3 content is the same across courses. You can attend both or only attend one. </a:t>
            </a:r>
            <a:r>
              <a:rPr b="1" lang="en" sz="1500">
                <a:highlight>
                  <a:schemeClr val="lt1"/>
                </a:highlight>
              </a:rPr>
              <a:t>If you only plan to attend one:</a:t>
            </a:r>
            <a:endParaRPr sz="1500">
              <a:highlight>
                <a:schemeClr val="lt1"/>
              </a:highlight>
            </a:endParaRPr>
          </a:p>
          <a:p>
            <a:pPr indent="-323850" lvl="3" marL="1828800" rtl="0" algn="l">
              <a:lnSpc>
                <a:spcPct val="115000"/>
              </a:lnSpc>
              <a:spcBef>
                <a:spcPts val="0"/>
              </a:spcBef>
              <a:spcAft>
                <a:spcPts val="0"/>
              </a:spcAft>
              <a:buSzPts val="1500"/>
              <a:buChar char="●"/>
            </a:pPr>
            <a:r>
              <a:rPr lang="en" sz="1500">
                <a:highlight>
                  <a:schemeClr val="lt1"/>
                </a:highlight>
              </a:rPr>
              <a:t>Please read </a:t>
            </a:r>
            <a:r>
              <a:rPr b="1" lang="en" sz="1500" u="sng">
                <a:solidFill>
                  <a:schemeClr val="hlink"/>
                </a:solidFill>
                <a:highlight>
                  <a:schemeClr val="lt1"/>
                </a:highlight>
                <a:hlinkClick r:id="rId4"/>
              </a:rPr>
              <a:t>this FAQ </a:t>
            </a:r>
            <a:endParaRPr b="1" sz="1500">
              <a:highlight>
                <a:schemeClr val="lt1"/>
              </a:highlight>
            </a:endParaRPr>
          </a:p>
          <a:p>
            <a:pPr indent="-323850" lvl="3" marL="1828800" rtl="0" algn="l">
              <a:lnSpc>
                <a:spcPct val="115000"/>
              </a:lnSpc>
              <a:spcBef>
                <a:spcPts val="0"/>
              </a:spcBef>
              <a:spcAft>
                <a:spcPts val="0"/>
              </a:spcAft>
              <a:buSzPts val="1500"/>
              <a:buChar char="●"/>
            </a:pPr>
            <a:r>
              <a:rPr b="1" lang="en" sz="1500">
                <a:highlight>
                  <a:schemeClr val="lt1"/>
                </a:highlight>
              </a:rPr>
              <a:t>Please fill out </a:t>
            </a:r>
            <a:r>
              <a:rPr b="1" lang="en" sz="1500" u="sng">
                <a:solidFill>
                  <a:schemeClr val="hlink"/>
                </a:solidFill>
                <a:highlight>
                  <a:schemeClr val="lt1"/>
                </a:highlight>
                <a:hlinkClick r:id="rId5"/>
              </a:rPr>
              <a:t>this form </a:t>
            </a:r>
            <a:r>
              <a:rPr b="1" lang="en" sz="1500">
                <a:highlight>
                  <a:schemeClr val="lt1"/>
                </a:highlight>
              </a:rPr>
              <a:t>ASAP</a:t>
            </a:r>
            <a:r>
              <a:rPr lang="en" sz="1500">
                <a:highlight>
                  <a:schemeClr val="lt1"/>
                </a:highlight>
              </a:rPr>
              <a:t> </a:t>
            </a:r>
            <a:endParaRPr sz="1500">
              <a:highlight>
                <a:schemeClr val="lt1"/>
              </a:highlight>
            </a:endParaRPr>
          </a:p>
          <a:p>
            <a:pPr indent="0" lvl="0" marL="0" rtl="0" algn="l">
              <a:lnSpc>
                <a:spcPct val="150000"/>
              </a:lnSpc>
              <a:spcBef>
                <a:spcPts val="1000"/>
              </a:spcBef>
              <a:spcAft>
                <a:spcPts val="0"/>
              </a:spcAft>
              <a:buNone/>
            </a:pPr>
            <a:r>
              <a:t/>
            </a:r>
            <a:endParaRPr b="1" sz="800">
              <a:highlight>
                <a:schemeClr val="lt1"/>
              </a:highlight>
            </a:endParaRPr>
          </a:p>
          <a:p>
            <a:pPr indent="0" lvl="0" marL="1371600" rtl="0" algn="l">
              <a:lnSpc>
                <a:spcPct val="150000"/>
              </a:lnSpc>
              <a:spcBef>
                <a:spcPts val="1000"/>
              </a:spcBef>
              <a:spcAft>
                <a:spcPts val="0"/>
              </a:spcAft>
              <a:buNone/>
            </a:pPr>
            <a:r>
              <a:t/>
            </a:r>
            <a:endParaRPr sz="800">
              <a:highlight>
                <a:schemeClr val="lt1"/>
              </a:highlight>
            </a:endParaRPr>
          </a:p>
        </p:txBody>
      </p:sp>
      <p:sp>
        <p:nvSpPr>
          <p:cNvPr id="780" name="Google Shape;780;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1" name="Google Shape;781;p106"/>
          <p:cNvPicPr preferRelativeResize="0"/>
          <p:nvPr/>
        </p:nvPicPr>
        <p:blipFill>
          <a:blip r:embed="rId6">
            <a:alphaModFix/>
          </a:blip>
          <a:stretch>
            <a:fillRect/>
          </a:stretch>
        </p:blipFill>
        <p:spPr>
          <a:xfrm>
            <a:off x="280150" y="0"/>
            <a:ext cx="679601" cy="679601"/>
          </a:xfrm>
          <a:prstGeom prst="rect">
            <a:avLst/>
          </a:prstGeom>
          <a:noFill/>
          <a:ln>
            <a:noFill/>
          </a:ln>
        </p:spPr>
      </p:pic>
      <p:sp>
        <p:nvSpPr>
          <p:cNvPr id="782" name="Google Shape;782;p106"/>
          <p:cNvSpPr txBox="1"/>
          <p:nvPr/>
        </p:nvSpPr>
        <p:spPr>
          <a:xfrm>
            <a:off x="1188075" y="4401300"/>
            <a:ext cx="5982900" cy="482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800" u="sng">
                <a:solidFill>
                  <a:schemeClr val="hlink"/>
                </a:solidFill>
                <a:latin typeface="Poppins"/>
                <a:ea typeface="Poppins"/>
                <a:cs typeface="Poppins"/>
                <a:sym typeface="Poppins"/>
                <a:hlinkClick r:id="rId7"/>
              </a:rPr>
              <a:t> </a:t>
            </a:r>
            <a:r>
              <a:rPr b="1" lang="en" sz="1800" u="sng">
                <a:solidFill>
                  <a:schemeClr val="hlink"/>
                </a:solidFill>
                <a:latin typeface="Poppins"/>
                <a:ea typeface="Poppins"/>
                <a:cs typeface="Poppins"/>
                <a:sym typeface="Poppins"/>
                <a:hlinkClick r:id="rId8"/>
              </a:rPr>
              <a:t> Loom Recording of  Announcements!</a:t>
            </a:r>
            <a:endParaRPr b="1" sz="1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7"/>
          <p:cNvSpPr txBox="1"/>
          <p:nvPr>
            <p:ph type="title"/>
          </p:nvPr>
        </p:nvSpPr>
        <p:spPr>
          <a:xfrm>
            <a:off x="884825" y="2317200"/>
            <a:ext cx="39201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Interviews</a:t>
            </a:r>
            <a:endParaRPr/>
          </a:p>
        </p:txBody>
      </p:sp>
      <p:sp>
        <p:nvSpPr>
          <p:cNvPr id="788" name="Google Shape;788;p10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